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8.jpg" ContentType="image/jpe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6"/>
    <p:sldMasterId id="2147483804" r:id="rId7"/>
  </p:sldMasterIdLst>
  <p:notesMasterIdLst>
    <p:notesMasterId r:id="rId30"/>
  </p:notesMasterIdLst>
  <p:handoutMasterIdLst>
    <p:handoutMasterId r:id="rId31"/>
  </p:handoutMasterIdLst>
  <p:sldIdLst>
    <p:sldId id="1697" r:id="rId8"/>
    <p:sldId id="1699" r:id="rId9"/>
    <p:sldId id="2147309154" r:id="rId10"/>
    <p:sldId id="1775" r:id="rId11"/>
    <p:sldId id="2147309204" r:id="rId12"/>
    <p:sldId id="1742" r:id="rId13"/>
    <p:sldId id="1111" r:id="rId14"/>
    <p:sldId id="1110" r:id="rId15"/>
    <p:sldId id="657" r:id="rId16"/>
    <p:sldId id="1779" r:id="rId17"/>
    <p:sldId id="1759" r:id="rId18"/>
    <p:sldId id="2147309169" r:id="rId19"/>
    <p:sldId id="2147309167" r:id="rId20"/>
    <p:sldId id="1795" r:id="rId21"/>
    <p:sldId id="1792" r:id="rId22"/>
    <p:sldId id="262" r:id="rId23"/>
    <p:sldId id="1758" r:id="rId24"/>
    <p:sldId id="1781" r:id="rId25"/>
    <p:sldId id="1782" r:id="rId26"/>
    <p:sldId id="1783" r:id="rId27"/>
    <p:sldId id="1787" r:id="rId28"/>
    <p:sldId id="1726" r:id="rId29"/>
  </p:sldIdLst>
  <p:sldSz cx="10693400" cy="7562850"/>
  <p:notesSz cx="10234613" cy="70993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2" pos="465" userDrawn="1">
          <p15:clr>
            <a:srgbClr val="A4A3A4"/>
          </p15:clr>
        </p15:guide>
        <p15:guide id="3" pos="6271" userDrawn="1">
          <p15:clr>
            <a:srgbClr val="A4A3A4"/>
          </p15:clr>
        </p15:guide>
        <p15:guide id="5" pos="6430" userDrawn="1">
          <p15:clr>
            <a:srgbClr val="A4A3A4"/>
          </p15:clr>
        </p15:guide>
        <p15:guide id="6" pos="3504" userDrawn="1">
          <p15:clr>
            <a:srgbClr val="A4A3A4"/>
          </p15:clr>
        </p15:guide>
        <p15:guide id="9" pos="3209" userDrawn="1">
          <p15:clr>
            <a:srgbClr val="A4A3A4"/>
          </p15:clr>
        </p15:guide>
        <p15:guide id="10" orient="horz" pos="477" userDrawn="1">
          <p15:clr>
            <a:srgbClr val="A4A3A4"/>
          </p15:clr>
        </p15:guide>
        <p15:guide id="11" orient="horz" pos="953" userDrawn="1">
          <p15:clr>
            <a:srgbClr val="A4A3A4"/>
          </p15:clr>
        </p15:guide>
        <p15:guide id="12" pos="737" userDrawn="1">
          <p15:clr>
            <a:srgbClr val="A4A3A4"/>
          </p15:clr>
        </p15:guide>
        <p15:guide id="13" orient="horz" pos="772" userDrawn="1">
          <p15:clr>
            <a:srgbClr val="A4A3A4"/>
          </p15:clr>
        </p15:guide>
        <p15:guide id="14" pos="306" userDrawn="1">
          <p15:clr>
            <a:srgbClr val="A4A3A4"/>
          </p15:clr>
        </p15:guide>
        <p15:guide id="15" pos="8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836D17-EFE6-C709-1388-8E0604983121}" name="Sigal Chiles" initials="SC" userId="174eddc0ddde3ec7" providerId="Windows Live"/>
  <p188:author id="{F13891C5-14EF-C540-4F06-FFE6775C15F4}" name="Kamohelo Mabogwane" initials="KM" userId="S::kamohelo.mabogwane@henleysa.onmicrosoft.com::4b0f12ad-78b0-497a-8e82-55f71140c5b6" providerId="AD"/>
  <p188:author id="{F684F4EC-FFFC-02BF-4DD0-0B946F27D896}" name="Cameron Stent" initials="CS" userId="d122e03094cd9ce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mohelo.mabogwane@henleysa.onmicrosoft.com" initials="k" lastIdx="2" clrIdx="0">
    <p:extLst>
      <p:ext uri="{19B8F6BF-5375-455C-9EA6-DF929625EA0E}">
        <p15:presenceInfo xmlns:p15="http://schemas.microsoft.com/office/powerpoint/2012/main" userId="S::kamohelo.mabogwane@henleysa.onmicrosoft.com::4b0f12ad-78b0-497a-8e82-55f71140c5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76F"/>
    <a:srgbClr val="FFFFFF"/>
    <a:srgbClr val="4D4D4D"/>
    <a:srgbClr val="4A5F72"/>
    <a:srgbClr val="EAEAEA"/>
    <a:srgbClr val="F8F8F9"/>
    <a:srgbClr val="445666"/>
    <a:srgbClr val="F0F0F0"/>
    <a:srgbClr val="DFDFDF"/>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28" autoAdjust="0"/>
    <p:restoredTop sz="82857" autoAdjust="0"/>
  </p:normalViewPr>
  <p:slideViewPr>
    <p:cSldViewPr snapToGrid="0">
      <p:cViewPr varScale="1">
        <p:scale>
          <a:sx n="83" d="100"/>
          <a:sy n="83" d="100"/>
        </p:scale>
        <p:origin x="1440" y="96"/>
      </p:cViewPr>
      <p:guideLst>
        <p:guide pos="465"/>
        <p:guide pos="6271"/>
        <p:guide pos="6430"/>
        <p:guide pos="3504"/>
        <p:guide pos="3209"/>
        <p:guide orient="horz" pos="477"/>
        <p:guide orient="horz" pos="953"/>
        <p:guide pos="737"/>
        <p:guide orient="horz" pos="772"/>
        <p:guide pos="306"/>
        <p:guide pos="828"/>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0"/>
    </p:cViewPr>
  </p:sorterViewPr>
  <p:notesViewPr>
    <p:cSldViewPr snapToGrid="0">
      <p:cViewPr varScale="1">
        <p:scale>
          <a:sx n="94" d="100"/>
          <a:sy n="94" d="100"/>
        </p:scale>
        <p:origin x="161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93ADD-988F-4CCF-AE1A-B9B092FAFFB5}"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CA"/>
        </a:p>
      </dgm:t>
    </dgm:pt>
    <dgm:pt modelId="{66FA73A4-0A9F-470E-8C2C-C288AB8AF658}">
      <dgm:prSet phldrT="[Text]" custT="1"/>
      <dgm:spPr>
        <a:solidFill>
          <a:srgbClr val="435363"/>
        </a:solidFill>
        <a:ln>
          <a:solidFill>
            <a:schemeClr val="accent1"/>
          </a:solidFill>
        </a:ln>
      </dgm:spPr>
      <dgm:t>
        <a:bodyPr anchor="b"/>
        <a:lstStyle/>
        <a:p>
          <a:r>
            <a:rPr lang="en-CA" sz="2400" b="0" i="0" dirty="0">
              <a:solidFill>
                <a:schemeClr val="bg1"/>
              </a:solidFill>
              <a:latin typeface="Times New Roman" panose="02020603050405020304" pitchFamily="18" charset="0"/>
              <a:cs typeface="Times New Roman" panose="02020603050405020304" pitchFamily="18" charset="0"/>
            </a:rPr>
            <a:t>Client</a:t>
          </a:r>
        </a:p>
      </dgm:t>
    </dgm:pt>
    <dgm:pt modelId="{A2D28173-AFEC-4309-B6C2-DD4DFC7FE5F1}" type="parTrans" cxnId="{FCE1A8DD-AC50-43DA-82CB-20E7822428CC}">
      <dgm:prSet/>
      <dgm:spPr/>
      <dgm:t>
        <a:bodyPr/>
        <a:lstStyle/>
        <a:p>
          <a:endParaRPr lang="en-CA" sz="2800" b="0"/>
        </a:p>
      </dgm:t>
    </dgm:pt>
    <dgm:pt modelId="{0130AE46-B85E-435E-BE6B-3026964A8349}" type="sibTrans" cxnId="{FCE1A8DD-AC50-43DA-82CB-20E7822428CC}">
      <dgm:prSet/>
      <dgm:spPr/>
      <dgm:t>
        <a:bodyPr/>
        <a:lstStyle/>
        <a:p>
          <a:endParaRPr lang="en-CA" sz="2800" b="0"/>
        </a:p>
      </dgm:t>
    </dgm:pt>
    <dgm:pt modelId="{815E4A34-05A9-4F94-92D7-D347120E71C6}">
      <dgm:prSet phldrT="[Text]" custT="1"/>
      <dgm:spPr>
        <a:ln w="12700">
          <a:solidFill>
            <a:srgbClr val="435363"/>
          </a:solidFill>
        </a:ln>
      </dgm:spPr>
      <dgm:t>
        <a:bodyPr/>
        <a:lstStyle/>
        <a:p>
          <a:r>
            <a:rPr lang="en-CA" sz="1500" b="0" dirty="0">
              <a:solidFill>
                <a:schemeClr val="accent1"/>
              </a:solidFill>
              <a:latin typeface="Times New Roman" panose="02020603050405020304" pitchFamily="18" charset="0"/>
              <a:cs typeface="Times New Roman" panose="02020603050405020304" pitchFamily="18" charset="0"/>
            </a:rPr>
            <a:t>Risk Management</a:t>
          </a:r>
        </a:p>
      </dgm:t>
    </dgm:pt>
    <dgm:pt modelId="{2035CDA0-48F7-470A-B2E2-716C35678B2E}" type="parTrans" cxnId="{CF11AD72-3A02-4219-8466-213A08D38426}">
      <dgm:prSet/>
      <dgm:spPr/>
      <dgm:t>
        <a:bodyPr/>
        <a:lstStyle/>
        <a:p>
          <a:endParaRPr lang="en-CA" sz="2800" b="0"/>
        </a:p>
      </dgm:t>
    </dgm:pt>
    <dgm:pt modelId="{4FD50C4A-4BDD-4C57-B0DB-9895A3C52591}" type="sibTrans" cxnId="{CF11AD72-3A02-4219-8466-213A08D38426}">
      <dgm:prSet/>
      <dgm:spPr>
        <a:noFill/>
      </dgm:spPr>
      <dgm:t>
        <a:bodyPr/>
        <a:lstStyle/>
        <a:p>
          <a:endParaRPr lang="en-CA" sz="2800" b="0"/>
        </a:p>
      </dgm:t>
    </dgm:pt>
    <dgm:pt modelId="{3F60FE7E-B50C-42DA-BF62-7CC99C3E7D7D}">
      <dgm:prSet phldrT="[Text]" custT="1"/>
      <dgm:spPr>
        <a:ln w="12700">
          <a:solidFill>
            <a:srgbClr val="435363"/>
          </a:solidFill>
        </a:ln>
      </dgm:spPr>
      <dgm:t>
        <a:bodyPr/>
        <a:lstStyle/>
        <a:p>
          <a:r>
            <a:rPr lang="en-CA" sz="1500" b="0" dirty="0">
              <a:solidFill>
                <a:schemeClr val="accent1"/>
              </a:solidFill>
              <a:latin typeface="Times New Roman" panose="02020603050405020304" pitchFamily="18" charset="0"/>
              <a:cs typeface="Times New Roman" panose="02020603050405020304" pitchFamily="18" charset="0"/>
            </a:rPr>
            <a:t>Retirement Planning</a:t>
          </a:r>
        </a:p>
      </dgm:t>
    </dgm:pt>
    <dgm:pt modelId="{26DD865A-62ED-4885-B1B1-A1D5882C5050}" type="parTrans" cxnId="{914BEA14-8CB7-4102-A27F-6EF8B77F1D00}">
      <dgm:prSet/>
      <dgm:spPr/>
      <dgm:t>
        <a:bodyPr/>
        <a:lstStyle/>
        <a:p>
          <a:endParaRPr lang="en-CA" sz="2800" b="0"/>
        </a:p>
      </dgm:t>
    </dgm:pt>
    <dgm:pt modelId="{3A0E16E3-802F-4460-8382-01AF03180A15}" type="sibTrans" cxnId="{914BEA14-8CB7-4102-A27F-6EF8B77F1D00}">
      <dgm:prSet/>
      <dgm:spPr>
        <a:noFill/>
      </dgm:spPr>
      <dgm:t>
        <a:bodyPr/>
        <a:lstStyle/>
        <a:p>
          <a:endParaRPr lang="en-CA" sz="2800" b="0"/>
        </a:p>
      </dgm:t>
    </dgm:pt>
    <dgm:pt modelId="{362FED5A-4BBD-4E2A-B227-DD2F7CB5735C}">
      <dgm:prSet phldrT="[Text]" custT="1"/>
      <dgm:spPr>
        <a:ln w="12700">
          <a:solidFill>
            <a:srgbClr val="435363"/>
          </a:solidFill>
        </a:ln>
      </dgm:spPr>
      <dgm:t>
        <a:bodyPr/>
        <a:lstStyle/>
        <a:p>
          <a:r>
            <a:rPr lang="en-CA" sz="1500" b="0" dirty="0">
              <a:solidFill>
                <a:schemeClr val="accent1"/>
              </a:solidFill>
              <a:latin typeface="Times New Roman" panose="02020603050405020304" pitchFamily="18" charset="0"/>
              <a:cs typeface="Times New Roman" panose="02020603050405020304" pitchFamily="18" charset="0"/>
            </a:rPr>
            <a:t>Super and Pension Structures</a:t>
          </a:r>
        </a:p>
      </dgm:t>
    </dgm:pt>
    <dgm:pt modelId="{F6D9FF77-85B6-448E-8546-D2430658F3C7}" type="parTrans" cxnId="{B04146FA-F062-4647-AE7F-820C6FDB498A}">
      <dgm:prSet/>
      <dgm:spPr/>
      <dgm:t>
        <a:bodyPr/>
        <a:lstStyle/>
        <a:p>
          <a:endParaRPr lang="en-CA" sz="2800" b="0"/>
        </a:p>
      </dgm:t>
    </dgm:pt>
    <dgm:pt modelId="{B9014B77-DD00-4BC5-9B9F-9F137CD96F02}" type="sibTrans" cxnId="{B04146FA-F062-4647-AE7F-820C6FDB498A}">
      <dgm:prSet/>
      <dgm:spPr>
        <a:noFill/>
      </dgm:spPr>
      <dgm:t>
        <a:bodyPr/>
        <a:lstStyle/>
        <a:p>
          <a:endParaRPr lang="en-CA" sz="2800" b="0"/>
        </a:p>
      </dgm:t>
    </dgm:pt>
    <dgm:pt modelId="{B3D84BDA-EC9F-45DD-A449-8B13C280B436}">
      <dgm:prSet phldrT="[Text]" custT="1"/>
      <dgm:spPr>
        <a:ln w="12700">
          <a:solidFill>
            <a:srgbClr val="435363"/>
          </a:solidFill>
        </a:ln>
      </dgm:spPr>
      <dgm:t>
        <a:bodyPr/>
        <a:lstStyle/>
        <a:p>
          <a:r>
            <a:rPr lang="en-CA" sz="1500" b="0" dirty="0">
              <a:solidFill>
                <a:schemeClr val="accent1"/>
              </a:solidFill>
              <a:latin typeface="Times New Roman" panose="02020603050405020304" pitchFamily="18" charset="0"/>
              <a:cs typeface="Times New Roman" panose="02020603050405020304" pitchFamily="18" charset="0"/>
            </a:rPr>
            <a:t>Investment Strategy</a:t>
          </a:r>
        </a:p>
      </dgm:t>
    </dgm:pt>
    <dgm:pt modelId="{B50821E4-9F81-4BDC-A1C0-0C004A342C25}" type="parTrans" cxnId="{80EEA700-9920-4D1C-B7CC-399F84186FAB}">
      <dgm:prSet/>
      <dgm:spPr/>
      <dgm:t>
        <a:bodyPr/>
        <a:lstStyle/>
        <a:p>
          <a:endParaRPr lang="en-CA" sz="2800" b="0"/>
        </a:p>
      </dgm:t>
    </dgm:pt>
    <dgm:pt modelId="{0CF47903-18EA-4510-B14A-FE3FC5C7B699}" type="sibTrans" cxnId="{80EEA700-9920-4D1C-B7CC-399F84186FAB}">
      <dgm:prSet/>
      <dgm:spPr>
        <a:noFill/>
      </dgm:spPr>
      <dgm:t>
        <a:bodyPr/>
        <a:lstStyle/>
        <a:p>
          <a:endParaRPr lang="en-CA" sz="2800" b="0"/>
        </a:p>
      </dgm:t>
    </dgm:pt>
    <dgm:pt modelId="{9BB3297F-603D-438D-81C4-37E36AB07CE8}">
      <dgm:prSet phldrT="[Text]" custT="1"/>
      <dgm:spPr>
        <a:ln w="12700">
          <a:solidFill>
            <a:srgbClr val="435363"/>
          </a:solidFill>
        </a:ln>
      </dgm:spPr>
      <dgm:t>
        <a:bodyPr/>
        <a:lstStyle/>
        <a:p>
          <a:r>
            <a:rPr lang="en-CA" sz="1500" b="0" dirty="0">
              <a:solidFill>
                <a:schemeClr val="accent1"/>
              </a:solidFill>
              <a:latin typeface="Times New Roman" panose="02020603050405020304" pitchFamily="18" charset="0"/>
              <a:cs typeface="Times New Roman" panose="02020603050405020304" pitchFamily="18" charset="0"/>
            </a:rPr>
            <a:t>Cashflow Management</a:t>
          </a:r>
        </a:p>
      </dgm:t>
    </dgm:pt>
    <dgm:pt modelId="{2EE04581-516E-4C15-8C98-70FDEC167F01}" type="parTrans" cxnId="{7464E80C-EC77-455E-9BA2-58F3F5B244A3}">
      <dgm:prSet/>
      <dgm:spPr/>
      <dgm:t>
        <a:bodyPr/>
        <a:lstStyle/>
        <a:p>
          <a:endParaRPr lang="en-CA" sz="2800" b="0"/>
        </a:p>
      </dgm:t>
    </dgm:pt>
    <dgm:pt modelId="{2D2BEB65-960D-47CD-8360-CF5AEA002DC8}" type="sibTrans" cxnId="{7464E80C-EC77-455E-9BA2-58F3F5B244A3}">
      <dgm:prSet/>
      <dgm:spPr>
        <a:noFill/>
      </dgm:spPr>
      <dgm:t>
        <a:bodyPr/>
        <a:lstStyle/>
        <a:p>
          <a:endParaRPr lang="en-CA" sz="2800" b="0"/>
        </a:p>
      </dgm:t>
    </dgm:pt>
    <dgm:pt modelId="{2D9379A7-3699-4622-8E41-85B8572615B5}">
      <dgm:prSet phldrT="[Text]" custT="1"/>
      <dgm:spPr>
        <a:ln w="12700">
          <a:solidFill>
            <a:srgbClr val="435363"/>
          </a:solidFill>
        </a:ln>
      </dgm:spPr>
      <dgm:t>
        <a:bodyPr/>
        <a:lstStyle/>
        <a:p>
          <a:r>
            <a:rPr lang="en-CA" sz="1500" b="0" dirty="0">
              <a:solidFill>
                <a:schemeClr val="accent1"/>
              </a:solidFill>
              <a:latin typeface="Times New Roman" panose="02020603050405020304" pitchFamily="18" charset="0"/>
              <a:cs typeface="Times New Roman" panose="02020603050405020304" pitchFamily="18" charset="0"/>
            </a:rPr>
            <a:t>Tax Planning</a:t>
          </a:r>
        </a:p>
      </dgm:t>
    </dgm:pt>
    <dgm:pt modelId="{58E5A6D4-6644-4C76-AC93-E0EAE3EB7F42}" type="parTrans" cxnId="{8A7A554F-E480-4CC1-929C-5A57A5E3076F}">
      <dgm:prSet/>
      <dgm:spPr/>
      <dgm:t>
        <a:bodyPr/>
        <a:lstStyle/>
        <a:p>
          <a:endParaRPr lang="en-CA" sz="2800" b="0"/>
        </a:p>
      </dgm:t>
    </dgm:pt>
    <dgm:pt modelId="{0B6F5796-E46B-46FF-A578-E738EBF79E31}" type="sibTrans" cxnId="{8A7A554F-E480-4CC1-929C-5A57A5E3076F}">
      <dgm:prSet/>
      <dgm:spPr>
        <a:noFill/>
      </dgm:spPr>
      <dgm:t>
        <a:bodyPr/>
        <a:lstStyle/>
        <a:p>
          <a:endParaRPr lang="en-CA" sz="2800" b="0"/>
        </a:p>
      </dgm:t>
    </dgm:pt>
    <dgm:pt modelId="{477C2EE3-1F42-4A60-BBBF-1DB5CC61155C}">
      <dgm:prSet phldrT="[Text]" custT="1"/>
      <dgm:spPr>
        <a:ln w="12700">
          <a:solidFill>
            <a:srgbClr val="435363"/>
          </a:solidFill>
        </a:ln>
      </dgm:spPr>
      <dgm:t>
        <a:bodyPr/>
        <a:lstStyle/>
        <a:p>
          <a:r>
            <a:rPr lang="en-CA" sz="1500" b="0" dirty="0">
              <a:solidFill>
                <a:schemeClr val="accent1"/>
              </a:solidFill>
              <a:latin typeface="Times New Roman" panose="02020603050405020304" pitchFamily="18" charset="0"/>
              <a:cs typeface="Times New Roman" panose="02020603050405020304" pitchFamily="18" charset="0"/>
            </a:rPr>
            <a:t>Trust and Estate Planning</a:t>
          </a:r>
        </a:p>
      </dgm:t>
    </dgm:pt>
    <dgm:pt modelId="{42D8B651-0667-4F64-8CA5-92CBB003BBC1}" type="parTrans" cxnId="{ABB3DB8F-DA3B-4DE1-BFB0-E8F93BA3B094}">
      <dgm:prSet/>
      <dgm:spPr/>
      <dgm:t>
        <a:bodyPr/>
        <a:lstStyle/>
        <a:p>
          <a:endParaRPr lang="en-CA" sz="2800" b="0"/>
        </a:p>
      </dgm:t>
    </dgm:pt>
    <dgm:pt modelId="{02D3D6AA-3640-40A3-863F-EEEEACD39DB9}" type="sibTrans" cxnId="{ABB3DB8F-DA3B-4DE1-BFB0-E8F93BA3B094}">
      <dgm:prSet/>
      <dgm:spPr>
        <a:noFill/>
      </dgm:spPr>
      <dgm:t>
        <a:bodyPr/>
        <a:lstStyle/>
        <a:p>
          <a:endParaRPr lang="en-CA" sz="2800" b="0"/>
        </a:p>
      </dgm:t>
    </dgm:pt>
    <dgm:pt modelId="{1C0F3D0C-72AF-47BF-A8D5-E901430A7693}">
      <dgm:prSet phldrT="[Text]" custT="1"/>
      <dgm:spPr>
        <a:solidFill>
          <a:srgbClr val="435363"/>
        </a:solidFill>
        <a:ln w="12700">
          <a:solidFill>
            <a:schemeClr val="accent1"/>
          </a:solidFill>
        </a:ln>
      </dgm:spPr>
      <dgm:t>
        <a:bodyPr/>
        <a:lstStyle/>
        <a:p>
          <a:r>
            <a:rPr lang="en-CA" sz="1500" b="0" dirty="0">
              <a:solidFill>
                <a:schemeClr val="bg1"/>
              </a:solidFill>
              <a:latin typeface="Times New Roman" panose="02020603050405020304" pitchFamily="18" charset="0"/>
              <a:cs typeface="Times New Roman" panose="02020603050405020304" pitchFamily="18" charset="0"/>
            </a:rPr>
            <a:t>Citizenship and Residence Planning</a:t>
          </a:r>
        </a:p>
      </dgm:t>
    </dgm:pt>
    <dgm:pt modelId="{49233ECA-73D1-4FD0-84C2-500966D1B14C}" type="parTrans" cxnId="{7A4FDA79-B13A-453A-82A7-FDDFFE95EFBA}">
      <dgm:prSet/>
      <dgm:spPr/>
      <dgm:t>
        <a:bodyPr/>
        <a:lstStyle/>
        <a:p>
          <a:endParaRPr lang="en-CA" sz="2800" b="0"/>
        </a:p>
      </dgm:t>
    </dgm:pt>
    <dgm:pt modelId="{D1C45886-87DF-471F-B1B5-239EF4C053AE}" type="sibTrans" cxnId="{7A4FDA79-B13A-453A-82A7-FDDFFE95EFBA}">
      <dgm:prSet/>
      <dgm:spPr>
        <a:noFill/>
      </dgm:spPr>
      <dgm:t>
        <a:bodyPr/>
        <a:lstStyle/>
        <a:p>
          <a:endParaRPr lang="en-CA" sz="2800" b="0"/>
        </a:p>
      </dgm:t>
    </dgm:pt>
    <dgm:pt modelId="{9F38B214-EED3-465F-A84F-3C07E16F875A}" type="pres">
      <dgm:prSet presAssocID="{DB693ADD-988F-4CCF-AE1A-B9B092FAFFB5}" presName="Name0" presStyleCnt="0">
        <dgm:presLayoutVars>
          <dgm:chMax val="1"/>
          <dgm:dir/>
          <dgm:animLvl val="ctr"/>
          <dgm:resizeHandles val="exact"/>
        </dgm:presLayoutVars>
      </dgm:prSet>
      <dgm:spPr/>
    </dgm:pt>
    <dgm:pt modelId="{23BB71B4-FDE5-43D0-A01E-C3E264096F85}" type="pres">
      <dgm:prSet presAssocID="{66FA73A4-0A9F-470E-8C2C-C288AB8AF658}" presName="centerShape" presStyleLbl="node0" presStyleIdx="0" presStyleCnt="1" custScaleX="121561" custScaleY="121561"/>
      <dgm:spPr/>
    </dgm:pt>
    <dgm:pt modelId="{85102CCB-2D8A-4A64-8029-F955A556C3F3}" type="pres">
      <dgm:prSet presAssocID="{815E4A34-05A9-4F94-92D7-D347120E71C6}" presName="node" presStyleLbl="node1" presStyleIdx="0" presStyleCnt="8" custScaleX="162410">
        <dgm:presLayoutVars>
          <dgm:bulletEnabled val="1"/>
        </dgm:presLayoutVars>
      </dgm:prSet>
      <dgm:spPr/>
    </dgm:pt>
    <dgm:pt modelId="{BFC2DF7B-858B-4C84-AA60-AC1AB502E199}" type="pres">
      <dgm:prSet presAssocID="{815E4A34-05A9-4F94-92D7-D347120E71C6}" presName="dummy" presStyleCnt="0"/>
      <dgm:spPr/>
    </dgm:pt>
    <dgm:pt modelId="{3C73B3CA-4E14-4340-A8B7-E393291FF65A}" type="pres">
      <dgm:prSet presAssocID="{4FD50C4A-4BDD-4C57-B0DB-9895A3C52591}" presName="sibTrans" presStyleLbl="sibTrans2D1" presStyleIdx="0" presStyleCnt="8"/>
      <dgm:spPr/>
    </dgm:pt>
    <dgm:pt modelId="{F65A3953-1F81-43D0-B92B-3D2AFF15C821}" type="pres">
      <dgm:prSet presAssocID="{3F60FE7E-B50C-42DA-BF62-7CC99C3E7D7D}" presName="node" presStyleLbl="node1" presStyleIdx="1" presStyleCnt="8" custScaleX="155741">
        <dgm:presLayoutVars>
          <dgm:bulletEnabled val="1"/>
        </dgm:presLayoutVars>
      </dgm:prSet>
      <dgm:spPr/>
    </dgm:pt>
    <dgm:pt modelId="{91F2769C-FD22-45DF-B7BC-13B26FF689C5}" type="pres">
      <dgm:prSet presAssocID="{3F60FE7E-B50C-42DA-BF62-7CC99C3E7D7D}" presName="dummy" presStyleCnt="0"/>
      <dgm:spPr/>
    </dgm:pt>
    <dgm:pt modelId="{5C1F7882-4CB2-4985-90FD-5C9CBC88B192}" type="pres">
      <dgm:prSet presAssocID="{3A0E16E3-802F-4460-8382-01AF03180A15}" presName="sibTrans" presStyleLbl="sibTrans2D1" presStyleIdx="1" presStyleCnt="8"/>
      <dgm:spPr/>
    </dgm:pt>
    <dgm:pt modelId="{BA834EB5-28A6-480C-B1AE-49E012F77057}" type="pres">
      <dgm:prSet presAssocID="{362FED5A-4BBD-4E2A-B227-DD2F7CB5735C}" presName="node" presStyleLbl="node1" presStyleIdx="2" presStyleCnt="8" custScaleX="155741">
        <dgm:presLayoutVars>
          <dgm:bulletEnabled val="1"/>
        </dgm:presLayoutVars>
      </dgm:prSet>
      <dgm:spPr/>
    </dgm:pt>
    <dgm:pt modelId="{3342505F-AB3E-4FF7-9606-3D5D9A3E9923}" type="pres">
      <dgm:prSet presAssocID="{362FED5A-4BBD-4E2A-B227-DD2F7CB5735C}" presName="dummy" presStyleCnt="0"/>
      <dgm:spPr/>
    </dgm:pt>
    <dgm:pt modelId="{65164DD5-0C9A-477A-8F5D-1A7076E18290}" type="pres">
      <dgm:prSet presAssocID="{B9014B77-DD00-4BC5-9B9F-9F137CD96F02}" presName="sibTrans" presStyleLbl="sibTrans2D1" presStyleIdx="2" presStyleCnt="8"/>
      <dgm:spPr/>
    </dgm:pt>
    <dgm:pt modelId="{9A4D8FAA-ED44-43E3-8D65-07BF50136586}" type="pres">
      <dgm:prSet presAssocID="{B3D84BDA-EC9F-45DD-A449-8B13C280B436}" presName="node" presStyleLbl="node1" presStyleIdx="3" presStyleCnt="8" custScaleX="155741">
        <dgm:presLayoutVars>
          <dgm:bulletEnabled val="1"/>
        </dgm:presLayoutVars>
      </dgm:prSet>
      <dgm:spPr/>
    </dgm:pt>
    <dgm:pt modelId="{EA9157EB-1797-4580-97B1-61F7A7DED187}" type="pres">
      <dgm:prSet presAssocID="{B3D84BDA-EC9F-45DD-A449-8B13C280B436}" presName="dummy" presStyleCnt="0"/>
      <dgm:spPr/>
    </dgm:pt>
    <dgm:pt modelId="{87D20B22-9B94-451F-97D2-25A366CA506B}" type="pres">
      <dgm:prSet presAssocID="{0CF47903-18EA-4510-B14A-FE3FC5C7B699}" presName="sibTrans" presStyleLbl="sibTrans2D1" presStyleIdx="3" presStyleCnt="8"/>
      <dgm:spPr/>
    </dgm:pt>
    <dgm:pt modelId="{78AE4167-5B82-44F7-A391-9F0D81A29F97}" type="pres">
      <dgm:prSet presAssocID="{9BB3297F-603D-438D-81C4-37E36AB07CE8}" presName="node" presStyleLbl="node1" presStyleIdx="4" presStyleCnt="8" custScaleX="155741">
        <dgm:presLayoutVars>
          <dgm:bulletEnabled val="1"/>
        </dgm:presLayoutVars>
      </dgm:prSet>
      <dgm:spPr/>
    </dgm:pt>
    <dgm:pt modelId="{0DA71DEF-2756-43A4-92D8-0781A750CCE7}" type="pres">
      <dgm:prSet presAssocID="{9BB3297F-603D-438D-81C4-37E36AB07CE8}" presName="dummy" presStyleCnt="0"/>
      <dgm:spPr/>
    </dgm:pt>
    <dgm:pt modelId="{7DEF03CF-CFCC-4B01-848C-0EE8E7C72DB0}" type="pres">
      <dgm:prSet presAssocID="{2D2BEB65-960D-47CD-8360-CF5AEA002DC8}" presName="sibTrans" presStyleLbl="sibTrans2D1" presStyleIdx="4" presStyleCnt="8"/>
      <dgm:spPr/>
    </dgm:pt>
    <dgm:pt modelId="{3117E224-06CC-41A3-BF21-A9A0D0AD499F}" type="pres">
      <dgm:prSet presAssocID="{2D9379A7-3699-4622-8E41-85B8572615B5}" presName="node" presStyleLbl="node1" presStyleIdx="5" presStyleCnt="8" custScaleX="155741">
        <dgm:presLayoutVars>
          <dgm:bulletEnabled val="1"/>
        </dgm:presLayoutVars>
      </dgm:prSet>
      <dgm:spPr/>
    </dgm:pt>
    <dgm:pt modelId="{5BAAA80E-CD56-49F8-811B-B0D2D38EC8FC}" type="pres">
      <dgm:prSet presAssocID="{2D9379A7-3699-4622-8E41-85B8572615B5}" presName="dummy" presStyleCnt="0"/>
      <dgm:spPr/>
    </dgm:pt>
    <dgm:pt modelId="{A8D44D51-207D-4565-9295-5FE9C87558D2}" type="pres">
      <dgm:prSet presAssocID="{0B6F5796-E46B-46FF-A578-E738EBF79E31}" presName="sibTrans" presStyleLbl="sibTrans2D1" presStyleIdx="5" presStyleCnt="8"/>
      <dgm:spPr/>
    </dgm:pt>
    <dgm:pt modelId="{37B002C6-5E91-4613-B9B6-BC9220092016}" type="pres">
      <dgm:prSet presAssocID="{477C2EE3-1F42-4A60-BBBF-1DB5CC61155C}" presName="node" presStyleLbl="node1" presStyleIdx="6" presStyleCnt="8" custScaleX="155741">
        <dgm:presLayoutVars>
          <dgm:bulletEnabled val="1"/>
        </dgm:presLayoutVars>
      </dgm:prSet>
      <dgm:spPr/>
    </dgm:pt>
    <dgm:pt modelId="{36080B93-AFAA-4AEC-8502-056E3BC4EF69}" type="pres">
      <dgm:prSet presAssocID="{477C2EE3-1F42-4A60-BBBF-1DB5CC61155C}" presName="dummy" presStyleCnt="0"/>
      <dgm:spPr/>
    </dgm:pt>
    <dgm:pt modelId="{59E9FD68-5AC4-4C0E-9B09-95A93C7C7C3B}" type="pres">
      <dgm:prSet presAssocID="{02D3D6AA-3640-40A3-863F-EEEEACD39DB9}" presName="sibTrans" presStyleLbl="sibTrans2D1" presStyleIdx="6" presStyleCnt="8"/>
      <dgm:spPr/>
    </dgm:pt>
    <dgm:pt modelId="{80102BF7-60C1-40E6-9868-383C2587A546}" type="pres">
      <dgm:prSet presAssocID="{1C0F3D0C-72AF-47BF-A8D5-E901430A7693}" presName="node" presStyleLbl="node1" presStyleIdx="7" presStyleCnt="8" custScaleX="155741">
        <dgm:presLayoutVars>
          <dgm:bulletEnabled val="1"/>
        </dgm:presLayoutVars>
      </dgm:prSet>
      <dgm:spPr/>
    </dgm:pt>
    <dgm:pt modelId="{39A51CFB-B6D1-44D2-8B9E-AA54E7EACDA3}" type="pres">
      <dgm:prSet presAssocID="{1C0F3D0C-72AF-47BF-A8D5-E901430A7693}" presName="dummy" presStyleCnt="0"/>
      <dgm:spPr/>
    </dgm:pt>
    <dgm:pt modelId="{562ED1B5-CDD7-482A-A421-946A0F42B9BA}" type="pres">
      <dgm:prSet presAssocID="{D1C45886-87DF-471F-B1B5-239EF4C053AE}" presName="sibTrans" presStyleLbl="sibTrans2D1" presStyleIdx="7" presStyleCnt="8"/>
      <dgm:spPr/>
    </dgm:pt>
  </dgm:ptLst>
  <dgm:cxnLst>
    <dgm:cxn modelId="{80EEA700-9920-4D1C-B7CC-399F84186FAB}" srcId="{66FA73A4-0A9F-470E-8C2C-C288AB8AF658}" destId="{B3D84BDA-EC9F-45DD-A449-8B13C280B436}" srcOrd="3" destOrd="0" parTransId="{B50821E4-9F81-4BDC-A1C0-0C004A342C25}" sibTransId="{0CF47903-18EA-4510-B14A-FE3FC5C7B699}"/>
    <dgm:cxn modelId="{7464E80C-EC77-455E-9BA2-58F3F5B244A3}" srcId="{66FA73A4-0A9F-470E-8C2C-C288AB8AF658}" destId="{9BB3297F-603D-438D-81C4-37E36AB07CE8}" srcOrd="4" destOrd="0" parTransId="{2EE04581-516E-4C15-8C98-70FDEC167F01}" sibTransId="{2D2BEB65-960D-47CD-8360-CF5AEA002DC8}"/>
    <dgm:cxn modelId="{B91FA811-9416-47C8-925E-6F011668A2BD}" type="presOf" srcId="{9BB3297F-603D-438D-81C4-37E36AB07CE8}" destId="{78AE4167-5B82-44F7-A391-9F0D81A29F97}" srcOrd="0" destOrd="0" presId="urn:microsoft.com/office/officeart/2005/8/layout/radial6"/>
    <dgm:cxn modelId="{914BEA14-8CB7-4102-A27F-6EF8B77F1D00}" srcId="{66FA73A4-0A9F-470E-8C2C-C288AB8AF658}" destId="{3F60FE7E-B50C-42DA-BF62-7CC99C3E7D7D}" srcOrd="1" destOrd="0" parTransId="{26DD865A-62ED-4885-B1B1-A1D5882C5050}" sibTransId="{3A0E16E3-802F-4460-8382-01AF03180A15}"/>
    <dgm:cxn modelId="{750CF21C-A65B-4204-B1BA-E4E86DA71EE3}" type="presOf" srcId="{D1C45886-87DF-471F-B1B5-239EF4C053AE}" destId="{562ED1B5-CDD7-482A-A421-946A0F42B9BA}" srcOrd="0" destOrd="0" presId="urn:microsoft.com/office/officeart/2005/8/layout/radial6"/>
    <dgm:cxn modelId="{F21E4040-2F8F-46DE-91B4-DE50DC5E5BFE}" type="presOf" srcId="{0B6F5796-E46B-46FF-A578-E738EBF79E31}" destId="{A8D44D51-207D-4565-9295-5FE9C87558D2}" srcOrd="0" destOrd="0" presId="urn:microsoft.com/office/officeart/2005/8/layout/radial6"/>
    <dgm:cxn modelId="{42275A5B-7DEE-4429-9CCE-0CB76F457A8B}" type="presOf" srcId="{477C2EE3-1F42-4A60-BBBF-1DB5CC61155C}" destId="{37B002C6-5E91-4613-B9B6-BC9220092016}" srcOrd="0" destOrd="0" presId="urn:microsoft.com/office/officeart/2005/8/layout/radial6"/>
    <dgm:cxn modelId="{00A0C762-68BD-44AB-8F1B-CF47EA72624A}" type="presOf" srcId="{815E4A34-05A9-4F94-92D7-D347120E71C6}" destId="{85102CCB-2D8A-4A64-8029-F955A556C3F3}" srcOrd="0" destOrd="0" presId="urn:microsoft.com/office/officeart/2005/8/layout/radial6"/>
    <dgm:cxn modelId="{DA00EC66-4459-432B-9722-F4C53AE910BF}" type="presOf" srcId="{0CF47903-18EA-4510-B14A-FE3FC5C7B699}" destId="{87D20B22-9B94-451F-97D2-25A366CA506B}" srcOrd="0" destOrd="0" presId="urn:microsoft.com/office/officeart/2005/8/layout/radial6"/>
    <dgm:cxn modelId="{8A7A554F-E480-4CC1-929C-5A57A5E3076F}" srcId="{66FA73A4-0A9F-470E-8C2C-C288AB8AF658}" destId="{2D9379A7-3699-4622-8E41-85B8572615B5}" srcOrd="5" destOrd="0" parTransId="{58E5A6D4-6644-4C76-AC93-E0EAE3EB7F42}" sibTransId="{0B6F5796-E46B-46FF-A578-E738EBF79E31}"/>
    <dgm:cxn modelId="{CF11AD72-3A02-4219-8466-213A08D38426}" srcId="{66FA73A4-0A9F-470E-8C2C-C288AB8AF658}" destId="{815E4A34-05A9-4F94-92D7-D347120E71C6}" srcOrd="0" destOrd="0" parTransId="{2035CDA0-48F7-470A-B2E2-716C35678B2E}" sibTransId="{4FD50C4A-4BDD-4C57-B0DB-9895A3C52591}"/>
    <dgm:cxn modelId="{3896CF54-D7BD-4828-9A82-6F556EC83058}" type="presOf" srcId="{362FED5A-4BBD-4E2A-B227-DD2F7CB5735C}" destId="{BA834EB5-28A6-480C-B1AE-49E012F77057}" srcOrd="0" destOrd="0" presId="urn:microsoft.com/office/officeart/2005/8/layout/radial6"/>
    <dgm:cxn modelId="{8B33FC75-034F-46AC-A7E6-2B6DD8772B9B}" type="presOf" srcId="{3A0E16E3-802F-4460-8382-01AF03180A15}" destId="{5C1F7882-4CB2-4985-90FD-5C9CBC88B192}" srcOrd="0" destOrd="0" presId="urn:microsoft.com/office/officeart/2005/8/layout/radial6"/>
    <dgm:cxn modelId="{A0C5BF58-3E76-42B3-A470-E9AC06865C2A}" type="presOf" srcId="{B3D84BDA-EC9F-45DD-A449-8B13C280B436}" destId="{9A4D8FAA-ED44-43E3-8D65-07BF50136586}" srcOrd="0" destOrd="0" presId="urn:microsoft.com/office/officeart/2005/8/layout/radial6"/>
    <dgm:cxn modelId="{7A4FDA79-B13A-453A-82A7-FDDFFE95EFBA}" srcId="{66FA73A4-0A9F-470E-8C2C-C288AB8AF658}" destId="{1C0F3D0C-72AF-47BF-A8D5-E901430A7693}" srcOrd="7" destOrd="0" parTransId="{49233ECA-73D1-4FD0-84C2-500966D1B14C}" sibTransId="{D1C45886-87DF-471F-B1B5-239EF4C053AE}"/>
    <dgm:cxn modelId="{EFA4777C-911C-483B-B294-2C8571537954}" type="presOf" srcId="{2D2BEB65-960D-47CD-8360-CF5AEA002DC8}" destId="{7DEF03CF-CFCC-4B01-848C-0EE8E7C72DB0}" srcOrd="0" destOrd="0" presId="urn:microsoft.com/office/officeart/2005/8/layout/radial6"/>
    <dgm:cxn modelId="{4531EB86-EE73-43F5-8A9D-7CB6CB2362B5}" type="presOf" srcId="{2D9379A7-3699-4622-8E41-85B8572615B5}" destId="{3117E224-06CC-41A3-BF21-A9A0D0AD499F}" srcOrd="0" destOrd="0" presId="urn:microsoft.com/office/officeart/2005/8/layout/radial6"/>
    <dgm:cxn modelId="{ABB3DB8F-DA3B-4DE1-BFB0-E8F93BA3B094}" srcId="{66FA73A4-0A9F-470E-8C2C-C288AB8AF658}" destId="{477C2EE3-1F42-4A60-BBBF-1DB5CC61155C}" srcOrd="6" destOrd="0" parTransId="{42D8B651-0667-4F64-8CA5-92CBB003BBC1}" sibTransId="{02D3D6AA-3640-40A3-863F-EEEEACD39DB9}"/>
    <dgm:cxn modelId="{71604A98-B798-4606-BB10-07981091244E}" type="presOf" srcId="{02D3D6AA-3640-40A3-863F-EEEEACD39DB9}" destId="{59E9FD68-5AC4-4C0E-9B09-95A93C7C7C3B}" srcOrd="0" destOrd="0" presId="urn:microsoft.com/office/officeart/2005/8/layout/radial6"/>
    <dgm:cxn modelId="{D25E389E-5F6C-4E29-912E-9DE259D3A8E3}" type="presOf" srcId="{3F60FE7E-B50C-42DA-BF62-7CC99C3E7D7D}" destId="{F65A3953-1F81-43D0-B92B-3D2AFF15C821}" srcOrd="0" destOrd="0" presId="urn:microsoft.com/office/officeart/2005/8/layout/radial6"/>
    <dgm:cxn modelId="{9F506DD6-3472-46E4-9CFB-8270D4CDB43E}" type="presOf" srcId="{66FA73A4-0A9F-470E-8C2C-C288AB8AF658}" destId="{23BB71B4-FDE5-43D0-A01E-C3E264096F85}" srcOrd="0" destOrd="0" presId="urn:microsoft.com/office/officeart/2005/8/layout/radial6"/>
    <dgm:cxn modelId="{5F9130D7-6197-425F-AD77-7E2B228CCD84}" type="presOf" srcId="{DB693ADD-988F-4CCF-AE1A-B9B092FAFFB5}" destId="{9F38B214-EED3-465F-A84F-3C07E16F875A}" srcOrd="0" destOrd="0" presId="urn:microsoft.com/office/officeart/2005/8/layout/radial6"/>
    <dgm:cxn modelId="{B12321DB-46C8-45C5-8E0F-A40C1EB5EAD7}" type="presOf" srcId="{4FD50C4A-4BDD-4C57-B0DB-9895A3C52591}" destId="{3C73B3CA-4E14-4340-A8B7-E393291FF65A}" srcOrd="0" destOrd="0" presId="urn:microsoft.com/office/officeart/2005/8/layout/radial6"/>
    <dgm:cxn modelId="{FCE1A8DD-AC50-43DA-82CB-20E7822428CC}" srcId="{DB693ADD-988F-4CCF-AE1A-B9B092FAFFB5}" destId="{66FA73A4-0A9F-470E-8C2C-C288AB8AF658}" srcOrd="0" destOrd="0" parTransId="{A2D28173-AFEC-4309-B6C2-DD4DFC7FE5F1}" sibTransId="{0130AE46-B85E-435E-BE6B-3026964A8349}"/>
    <dgm:cxn modelId="{5AA9B7EC-9AE3-4262-AF65-A5FF3C930386}" type="presOf" srcId="{B9014B77-DD00-4BC5-9B9F-9F137CD96F02}" destId="{65164DD5-0C9A-477A-8F5D-1A7076E18290}" srcOrd="0" destOrd="0" presId="urn:microsoft.com/office/officeart/2005/8/layout/radial6"/>
    <dgm:cxn modelId="{16EF42F1-0B0D-4A7D-9320-16B1A0E46C7E}" type="presOf" srcId="{1C0F3D0C-72AF-47BF-A8D5-E901430A7693}" destId="{80102BF7-60C1-40E6-9868-383C2587A546}" srcOrd="0" destOrd="0" presId="urn:microsoft.com/office/officeart/2005/8/layout/radial6"/>
    <dgm:cxn modelId="{B04146FA-F062-4647-AE7F-820C6FDB498A}" srcId="{66FA73A4-0A9F-470E-8C2C-C288AB8AF658}" destId="{362FED5A-4BBD-4E2A-B227-DD2F7CB5735C}" srcOrd="2" destOrd="0" parTransId="{F6D9FF77-85B6-448E-8546-D2430658F3C7}" sibTransId="{B9014B77-DD00-4BC5-9B9F-9F137CD96F02}"/>
    <dgm:cxn modelId="{41286CAA-8FDE-41CD-82A6-DC4A38F9DA83}" type="presParOf" srcId="{9F38B214-EED3-465F-A84F-3C07E16F875A}" destId="{23BB71B4-FDE5-43D0-A01E-C3E264096F85}" srcOrd="0" destOrd="0" presId="urn:microsoft.com/office/officeart/2005/8/layout/radial6"/>
    <dgm:cxn modelId="{F0735272-030D-43FE-A29E-1112192839D7}" type="presParOf" srcId="{9F38B214-EED3-465F-A84F-3C07E16F875A}" destId="{85102CCB-2D8A-4A64-8029-F955A556C3F3}" srcOrd="1" destOrd="0" presId="urn:microsoft.com/office/officeart/2005/8/layout/radial6"/>
    <dgm:cxn modelId="{90F35E64-D77C-45AF-BFD3-E213C6D9C76F}" type="presParOf" srcId="{9F38B214-EED3-465F-A84F-3C07E16F875A}" destId="{BFC2DF7B-858B-4C84-AA60-AC1AB502E199}" srcOrd="2" destOrd="0" presId="urn:microsoft.com/office/officeart/2005/8/layout/radial6"/>
    <dgm:cxn modelId="{2C4BDCA9-FF5A-455C-8993-1F2FC1B91B3F}" type="presParOf" srcId="{9F38B214-EED3-465F-A84F-3C07E16F875A}" destId="{3C73B3CA-4E14-4340-A8B7-E393291FF65A}" srcOrd="3" destOrd="0" presId="urn:microsoft.com/office/officeart/2005/8/layout/radial6"/>
    <dgm:cxn modelId="{E1C91BA9-2D52-4C64-8C17-7EB7CC7F3BCA}" type="presParOf" srcId="{9F38B214-EED3-465F-A84F-3C07E16F875A}" destId="{F65A3953-1F81-43D0-B92B-3D2AFF15C821}" srcOrd="4" destOrd="0" presId="urn:microsoft.com/office/officeart/2005/8/layout/radial6"/>
    <dgm:cxn modelId="{037B7FCB-884E-48F5-BD7B-A36643B57978}" type="presParOf" srcId="{9F38B214-EED3-465F-A84F-3C07E16F875A}" destId="{91F2769C-FD22-45DF-B7BC-13B26FF689C5}" srcOrd="5" destOrd="0" presId="urn:microsoft.com/office/officeart/2005/8/layout/radial6"/>
    <dgm:cxn modelId="{92634DFC-2B61-4288-9E3F-F25AD44B71F3}" type="presParOf" srcId="{9F38B214-EED3-465F-A84F-3C07E16F875A}" destId="{5C1F7882-4CB2-4985-90FD-5C9CBC88B192}" srcOrd="6" destOrd="0" presId="urn:microsoft.com/office/officeart/2005/8/layout/radial6"/>
    <dgm:cxn modelId="{E7613CE8-15C1-4AF9-87FB-3F1DFFDD95A7}" type="presParOf" srcId="{9F38B214-EED3-465F-A84F-3C07E16F875A}" destId="{BA834EB5-28A6-480C-B1AE-49E012F77057}" srcOrd="7" destOrd="0" presId="urn:microsoft.com/office/officeart/2005/8/layout/radial6"/>
    <dgm:cxn modelId="{F3DBE133-F402-4A5F-A182-8294F45D6B5C}" type="presParOf" srcId="{9F38B214-EED3-465F-A84F-3C07E16F875A}" destId="{3342505F-AB3E-4FF7-9606-3D5D9A3E9923}" srcOrd="8" destOrd="0" presId="urn:microsoft.com/office/officeart/2005/8/layout/radial6"/>
    <dgm:cxn modelId="{4DB00E58-7AE3-4B25-976E-4DCD7C9FDF93}" type="presParOf" srcId="{9F38B214-EED3-465F-A84F-3C07E16F875A}" destId="{65164DD5-0C9A-477A-8F5D-1A7076E18290}" srcOrd="9" destOrd="0" presId="urn:microsoft.com/office/officeart/2005/8/layout/radial6"/>
    <dgm:cxn modelId="{311DD9F2-FDD5-49CD-8199-4AA380A4FF7F}" type="presParOf" srcId="{9F38B214-EED3-465F-A84F-3C07E16F875A}" destId="{9A4D8FAA-ED44-43E3-8D65-07BF50136586}" srcOrd="10" destOrd="0" presId="urn:microsoft.com/office/officeart/2005/8/layout/radial6"/>
    <dgm:cxn modelId="{C6AC5EB8-9566-4FD5-93C5-061D5072B8E9}" type="presParOf" srcId="{9F38B214-EED3-465F-A84F-3C07E16F875A}" destId="{EA9157EB-1797-4580-97B1-61F7A7DED187}" srcOrd="11" destOrd="0" presId="urn:microsoft.com/office/officeart/2005/8/layout/radial6"/>
    <dgm:cxn modelId="{1489A7F0-E090-47A6-99E9-63DACE1ED8AA}" type="presParOf" srcId="{9F38B214-EED3-465F-A84F-3C07E16F875A}" destId="{87D20B22-9B94-451F-97D2-25A366CA506B}" srcOrd="12" destOrd="0" presId="urn:microsoft.com/office/officeart/2005/8/layout/radial6"/>
    <dgm:cxn modelId="{C564A422-E38D-4E72-BF2C-120C6D14739A}" type="presParOf" srcId="{9F38B214-EED3-465F-A84F-3C07E16F875A}" destId="{78AE4167-5B82-44F7-A391-9F0D81A29F97}" srcOrd="13" destOrd="0" presId="urn:microsoft.com/office/officeart/2005/8/layout/radial6"/>
    <dgm:cxn modelId="{F03EB03A-BB35-4B39-9B9F-94E8266CE5B7}" type="presParOf" srcId="{9F38B214-EED3-465F-A84F-3C07E16F875A}" destId="{0DA71DEF-2756-43A4-92D8-0781A750CCE7}" srcOrd="14" destOrd="0" presId="urn:microsoft.com/office/officeart/2005/8/layout/radial6"/>
    <dgm:cxn modelId="{007CCEA5-B112-44D0-AA5A-619619CB7BB4}" type="presParOf" srcId="{9F38B214-EED3-465F-A84F-3C07E16F875A}" destId="{7DEF03CF-CFCC-4B01-848C-0EE8E7C72DB0}" srcOrd="15" destOrd="0" presId="urn:microsoft.com/office/officeart/2005/8/layout/radial6"/>
    <dgm:cxn modelId="{70DFC385-50F6-465B-BC2B-49B5B12D2346}" type="presParOf" srcId="{9F38B214-EED3-465F-A84F-3C07E16F875A}" destId="{3117E224-06CC-41A3-BF21-A9A0D0AD499F}" srcOrd="16" destOrd="0" presId="urn:microsoft.com/office/officeart/2005/8/layout/radial6"/>
    <dgm:cxn modelId="{6371B937-E038-44E3-9C9F-2E47328D87FC}" type="presParOf" srcId="{9F38B214-EED3-465F-A84F-3C07E16F875A}" destId="{5BAAA80E-CD56-49F8-811B-B0D2D38EC8FC}" srcOrd="17" destOrd="0" presId="urn:microsoft.com/office/officeart/2005/8/layout/radial6"/>
    <dgm:cxn modelId="{27EE0695-EDEC-438E-8B99-362B6252E086}" type="presParOf" srcId="{9F38B214-EED3-465F-A84F-3C07E16F875A}" destId="{A8D44D51-207D-4565-9295-5FE9C87558D2}" srcOrd="18" destOrd="0" presId="urn:microsoft.com/office/officeart/2005/8/layout/radial6"/>
    <dgm:cxn modelId="{5926D798-FBAE-4F0F-B0FB-B6DE6AA5A181}" type="presParOf" srcId="{9F38B214-EED3-465F-A84F-3C07E16F875A}" destId="{37B002C6-5E91-4613-B9B6-BC9220092016}" srcOrd="19" destOrd="0" presId="urn:microsoft.com/office/officeart/2005/8/layout/radial6"/>
    <dgm:cxn modelId="{F697A133-AB7E-49A9-8FD8-E19B08FDB8A9}" type="presParOf" srcId="{9F38B214-EED3-465F-A84F-3C07E16F875A}" destId="{36080B93-AFAA-4AEC-8502-056E3BC4EF69}" srcOrd="20" destOrd="0" presId="urn:microsoft.com/office/officeart/2005/8/layout/radial6"/>
    <dgm:cxn modelId="{4FC3C6F4-395E-401F-A7AD-4A1AD86DFA55}" type="presParOf" srcId="{9F38B214-EED3-465F-A84F-3C07E16F875A}" destId="{59E9FD68-5AC4-4C0E-9B09-95A93C7C7C3B}" srcOrd="21" destOrd="0" presId="urn:microsoft.com/office/officeart/2005/8/layout/radial6"/>
    <dgm:cxn modelId="{7B6AD73F-4B63-450F-A190-4645B877F6AE}" type="presParOf" srcId="{9F38B214-EED3-465F-A84F-3C07E16F875A}" destId="{80102BF7-60C1-40E6-9868-383C2587A546}" srcOrd="22" destOrd="0" presId="urn:microsoft.com/office/officeart/2005/8/layout/radial6"/>
    <dgm:cxn modelId="{052DE77F-686A-4008-B9C2-87DF0B807C93}" type="presParOf" srcId="{9F38B214-EED3-465F-A84F-3C07E16F875A}" destId="{39A51CFB-B6D1-44D2-8B9E-AA54E7EACDA3}" srcOrd="23" destOrd="0" presId="urn:microsoft.com/office/officeart/2005/8/layout/radial6"/>
    <dgm:cxn modelId="{C9A63AAB-FF43-4BA1-9C07-3CD138AC585A}" type="presParOf" srcId="{9F38B214-EED3-465F-A84F-3C07E16F875A}" destId="{562ED1B5-CDD7-482A-A421-946A0F42B9BA}"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ED1B5-CDD7-482A-A421-946A0F42B9BA}">
      <dsp:nvSpPr>
        <dsp:cNvPr id="0" name=""/>
        <dsp:cNvSpPr/>
      </dsp:nvSpPr>
      <dsp:spPr>
        <a:xfrm>
          <a:off x="1391790" y="527790"/>
          <a:ext cx="4740418" cy="4740418"/>
        </a:xfrm>
        <a:prstGeom prst="blockArc">
          <a:avLst>
            <a:gd name="adj1" fmla="val 13500000"/>
            <a:gd name="adj2" fmla="val 16200000"/>
            <a:gd name="adj3" fmla="val 3433"/>
          </a:avLst>
        </a:prstGeom>
        <a:noFill/>
        <a:ln>
          <a:noFill/>
        </a:ln>
        <a:effectLst/>
      </dsp:spPr>
      <dsp:style>
        <a:lnRef idx="0">
          <a:scrgbClr r="0" g="0" b="0"/>
        </a:lnRef>
        <a:fillRef idx="1">
          <a:scrgbClr r="0" g="0" b="0"/>
        </a:fillRef>
        <a:effectRef idx="0">
          <a:scrgbClr r="0" g="0" b="0"/>
        </a:effectRef>
        <a:fontRef idx="minor">
          <a:schemeClr val="lt1"/>
        </a:fontRef>
      </dsp:style>
    </dsp:sp>
    <dsp:sp modelId="{59E9FD68-5AC4-4C0E-9B09-95A93C7C7C3B}">
      <dsp:nvSpPr>
        <dsp:cNvPr id="0" name=""/>
        <dsp:cNvSpPr/>
      </dsp:nvSpPr>
      <dsp:spPr>
        <a:xfrm>
          <a:off x="1391790" y="527790"/>
          <a:ext cx="4740418" cy="4740418"/>
        </a:xfrm>
        <a:prstGeom prst="blockArc">
          <a:avLst>
            <a:gd name="adj1" fmla="val 10800000"/>
            <a:gd name="adj2" fmla="val 13500000"/>
            <a:gd name="adj3" fmla="val 3433"/>
          </a:avLst>
        </a:prstGeom>
        <a:noFill/>
        <a:ln>
          <a:noFill/>
        </a:ln>
        <a:effectLst/>
      </dsp:spPr>
      <dsp:style>
        <a:lnRef idx="0">
          <a:scrgbClr r="0" g="0" b="0"/>
        </a:lnRef>
        <a:fillRef idx="1">
          <a:scrgbClr r="0" g="0" b="0"/>
        </a:fillRef>
        <a:effectRef idx="0">
          <a:scrgbClr r="0" g="0" b="0"/>
        </a:effectRef>
        <a:fontRef idx="minor">
          <a:schemeClr val="lt1"/>
        </a:fontRef>
      </dsp:style>
    </dsp:sp>
    <dsp:sp modelId="{A8D44D51-207D-4565-9295-5FE9C87558D2}">
      <dsp:nvSpPr>
        <dsp:cNvPr id="0" name=""/>
        <dsp:cNvSpPr/>
      </dsp:nvSpPr>
      <dsp:spPr>
        <a:xfrm>
          <a:off x="1391790" y="527790"/>
          <a:ext cx="4740418" cy="4740418"/>
        </a:xfrm>
        <a:prstGeom prst="blockArc">
          <a:avLst>
            <a:gd name="adj1" fmla="val 8100000"/>
            <a:gd name="adj2" fmla="val 10800000"/>
            <a:gd name="adj3" fmla="val 3433"/>
          </a:avLst>
        </a:prstGeom>
        <a:noFill/>
        <a:ln>
          <a:noFill/>
        </a:ln>
        <a:effectLst/>
      </dsp:spPr>
      <dsp:style>
        <a:lnRef idx="0">
          <a:scrgbClr r="0" g="0" b="0"/>
        </a:lnRef>
        <a:fillRef idx="1">
          <a:scrgbClr r="0" g="0" b="0"/>
        </a:fillRef>
        <a:effectRef idx="0">
          <a:scrgbClr r="0" g="0" b="0"/>
        </a:effectRef>
        <a:fontRef idx="minor">
          <a:schemeClr val="lt1"/>
        </a:fontRef>
      </dsp:style>
    </dsp:sp>
    <dsp:sp modelId="{7DEF03CF-CFCC-4B01-848C-0EE8E7C72DB0}">
      <dsp:nvSpPr>
        <dsp:cNvPr id="0" name=""/>
        <dsp:cNvSpPr/>
      </dsp:nvSpPr>
      <dsp:spPr>
        <a:xfrm>
          <a:off x="1391790" y="527790"/>
          <a:ext cx="4740418" cy="4740418"/>
        </a:xfrm>
        <a:prstGeom prst="blockArc">
          <a:avLst>
            <a:gd name="adj1" fmla="val 5400000"/>
            <a:gd name="adj2" fmla="val 8100000"/>
            <a:gd name="adj3" fmla="val 3433"/>
          </a:avLst>
        </a:prstGeom>
        <a:noFill/>
        <a:ln>
          <a:noFill/>
        </a:ln>
        <a:effectLst/>
      </dsp:spPr>
      <dsp:style>
        <a:lnRef idx="0">
          <a:scrgbClr r="0" g="0" b="0"/>
        </a:lnRef>
        <a:fillRef idx="1">
          <a:scrgbClr r="0" g="0" b="0"/>
        </a:fillRef>
        <a:effectRef idx="0">
          <a:scrgbClr r="0" g="0" b="0"/>
        </a:effectRef>
        <a:fontRef idx="minor">
          <a:schemeClr val="lt1"/>
        </a:fontRef>
      </dsp:style>
    </dsp:sp>
    <dsp:sp modelId="{87D20B22-9B94-451F-97D2-25A366CA506B}">
      <dsp:nvSpPr>
        <dsp:cNvPr id="0" name=""/>
        <dsp:cNvSpPr/>
      </dsp:nvSpPr>
      <dsp:spPr>
        <a:xfrm>
          <a:off x="1391790" y="527790"/>
          <a:ext cx="4740418" cy="4740418"/>
        </a:xfrm>
        <a:prstGeom prst="blockArc">
          <a:avLst>
            <a:gd name="adj1" fmla="val 2700000"/>
            <a:gd name="adj2" fmla="val 5400000"/>
            <a:gd name="adj3" fmla="val 3433"/>
          </a:avLst>
        </a:prstGeom>
        <a:noFill/>
        <a:ln>
          <a:noFill/>
        </a:ln>
        <a:effectLst/>
      </dsp:spPr>
      <dsp:style>
        <a:lnRef idx="0">
          <a:scrgbClr r="0" g="0" b="0"/>
        </a:lnRef>
        <a:fillRef idx="1">
          <a:scrgbClr r="0" g="0" b="0"/>
        </a:fillRef>
        <a:effectRef idx="0">
          <a:scrgbClr r="0" g="0" b="0"/>
        </a:effectRef>
        <a:fontRef idx="minor">
          <a:schemeClr val="lt1"/>
        </a:fontRef>
      </dsp:style>
    </dsp:sp>
    <dsp:sp modelId="{65164DD5-0C9A-477A-8F5D-1A7076E18290}">
      <dsp:nvSpPr>
        <dsp:cNvPr id="0" name=""/>
        <dsp:cNvSpPr/>
      </dsp:nvSpPr>
      <dsp:spPr>
        <a:xfrm>
          <a:off x="1391790" y="527790"/>
          <a:ext cx="4740418" cy="4740418"/>
        </a:xfrm>
        <a:prstGeom prst="blockArc">
          <a:avLst>
            <a:gd name="adj1" fmla="val 0"/>
            <a:gd name="adj2" fmla="val 2700000"/>
            <a:gd name="adj3" fmla="val 3433"/>
          </a:avLst>
        </a:prstGeom>
        <a:noFill/>
        <a:ln>
          <a:noFill/>
        </a:ln>
        <a:effectLst/>
      </dsp:spPr>
      <dsp:style>
        <a:lnRef idx="0">
          <a:scrgbClr r="0" g="0" b="0"/>
        </a:lnRef>
        <a:fillRef idx="1">
          <a:scrgbClr r="0" g="0" b="0"/>
        </a:fillRef>
        <a:effectRef idx="0">
          <a:scrgbClr r="0" g="0" b="0"/>
        </a:effectRef>
        <a:fontRef idx="minor">
          <a:schemeClr val="lt1"/>
        </a:fontRef>
      </dsp:style>
    </dsp:sp>
    <dsp:sp modelId="{5C1F7882-4CB2-4985-90FD-5C9CBC88B192}">
      <dsp:nvSpPr>
        <dsp:cNvPr id="0" name=""/>
        <dsp:cNvSpPr/>
      </dsp:nvSpPr>
      <dsp:spPr>
        <a:xfrm>
          <a:off x="1391790" y="527790"/>
          <a:ext cx="4740418" cy="4740418"/>
        </a:xfrm>
        <a:prstGeom prst="blockArc">
          <a:avLst>
            <a:gd name="adj1" fmla="val 18900000"/>
            <a:gd name="adj2" fmla="val 0"/>
            <a:gd name="adj3" fmla="val 3433"/>
          </a:avLst>
        </a:prstGeom>
        <a:noFill/>
        <a:ln>
          <a:noFill/>
        </a:ln>
        <a:effectLst/>
      </dsp:spPr>
      <dsp:style>
        <a:lnRef idx="0">
          <a:scrgbClr r="0" g="0" b="0"/>
        </a:lnRef>
        <a:fillRef idx="1">
          <a:scrgbClr r="0" g="0" b="0"/>
        </a:fillRef>
        <a:effectRef idx="0">
          <a:scrgbClr r="0" g="0" b="0"/>
        </a:effectRef>
        <a:fontRef idx="minor">
          <a:schemeClr val="lt1"/>
        </a:fontRef>
      </dsp:style>
    </dsp:sp>
    <dsp:sp modelId="{3C73B3CA-4E14-4340-A8B7-E393291FF65A}">
      <dsp:nvSpPr>
        <dsp:cNvPr id="0" name=""/>
        <dsp:cNvSpPr/>
      </dsp:nvSpPr>
      <dsp:spPr>
        <a:xfrm>
          <a:off x="1391790" y="527790"/>
          <a:ext cx="4740418" cy="4740418"/>
        </a:xfrm>
        <a:prstGeom prst="blockArc">
          <a:avLst>
            <a:gd name="adj1" fmla="val 16200000"/>
            <a:gd name="adj2" fmla="val 18900000"/>
            <a:gd name="adj3" fmla="val 3433"/>
          </a:avLst>
        </a:prstGeom>
        <a:noFill/>
        <a:ln>
          <a:noFill/>
        </a:ln>
        <a:effectLst/>
      </dsp:spPr>
      <dsp:style>
        <a:lnRef idx="0">
          <a:scrgbClr r="0" g="0" b="0"/>
        </a:lnRef>
        <a:fillRef idx="1">
          <a:scrgbClr r="0" g="0" b="0"/>
        </a:fillRef>
        <a:effectRef idx="0">
          <a:scrgbClr r="0" g="0" b="0"/>
        </a:effectRef>
        <a:fontRef idx="minor">
          <a:schemeClr val="lt1"/>
        </a:fontRef>
      </dsp:style>
    </dsp:sp>
    <dsp:sp modelId="{23BB71B4-FDE5-43D0-A01E-C3E264096F85}">
      <dsp:nvSpPr>
        <dsp:cNvPr id="0" name=""/>
        <dsp:cNvSpPr/>
      </dsp:nvSpPr>
      <dsp:spPr>
        <a:xfrm>
          <a:off x="2780609" y="1916609"/>
          <a:ext cx="1962781" cy="1962781"/>
        </a:xfrm>
        <a:prstGeom prst="ellipse">
          <a:avLst/>
        </a:prstGeom>
        <a:solidFill>
          <a:srgbClr val="43536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en-CA" sz="2400" b="0" i="0" kern="1200" dirty="0">
              <a:solidFill>
                <a:schemeClr val="bg1"/>
              </a:solidFill>
              <a:latin typeface="Times New Roman" panose="02020603050405020304" pitchFamily="18" charset="0"/>
              <a:cs typeface="Times New Roman" panose="02020603050405020304" pitchFamily="18" charset="0"/>
            </a:rPr>
            <a:t>Client</a:t>
          </a:r>
        </a:p>
      </dsp:txBody>
      <dsp:txXfrm>
        <a:off x="3068052" y="2204052"/>
        <a:ext cx="1387895" cy="1387895"/>
      </dsp:txXfrm>
    </dsp:sp>
    <dsp:sp modelId="{85102CCB-2D8A-4A64-8029-F955A556C3F3}">
      <dsp:nvSpPr>
        <dsp:cNvPr id="0" name=""/>
        <dsp:cNvSpPr/>
      </dsp:nvSpPr>
      <dsp:spPr>
        <a:xfrm>
          <a:off x="2844177" y="3353"/>
          <a:ext cx="1835644" cy="1130253"/>
        </a:xfrm>
        <a:prstGeom prst="ellipse">
          <a:avLst/>
        </a:prstGeom>
        <a:solidFill>
          <a:schemeClr val="lt1">
            <a:hueOff val="0"/>
            <a:satOff val="0"/>
            <a:lumOff val="0"/>
            <a:alphaOff val="0"/>
          </a:schemeClr>
        </a:solidFill>
        <a:ln w="12700" cap="flat" cmpd="sng" algn="ctr">
          <a:solidFill>
            <a:srgbClr val="4353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b="0" kern="1200" dirty="0">
              <a:solidFill>
                <a:schemeClr val="accent1"/>
              </a:solidFill>
              <a:latin typeface="Times New Roman" panose="02020603050405020304" pitchFamily="18" charset="0"/>
              <a:cs typeface="Times New Roman" panose="02020603050405020304" pitchFamily="18" charset="0"/>
            </a:rPr>
            <a:t>Risk Management</a:t>
          </a:r>
        </a:p>
      </dsp:txBody>
      <dsp:txXfrm>
        <a:off x="3113001" y="168875"/>
        <a:ext cx="1297996" cy="799209"/>
      </dsp:txXfrm>
    </dsp:sp>
    <dsp:sp modelId="{F65A3953-1F81-43D0-B92B-3D2AFF15C821}">
      <dsp:nvSpPr>
        <dsp:cNvPr id="0" name=""/>
        <dsp:cNvSpPr/>
      </dsp:nvSpPr>
      <dsp:spPr>
        <a:xfrm>
          <a:off x="4529085" y="685654"/>
          <a:ext cx="1760267" cy="1130253"/>
        </a:xfrm>
        <a:prstGeom prst="ellipse">
          <a:avLst/>
        </a:prstGeom>
        <a:solidFill>
          <a:schemeClr val="lt1">
            <a:hueOff val="0"/>
            <a:satOff val="0"/>
            <a:lumOff val="0"/>
            <a:alphaOff val="0"/>
          </a:schemeClr>
        </a:solidFill>
        <a:ln w="12700" cap="flat" cmpd="sng" algn="ctr">
          <a:solidFill>
            <a:srgbClr val="4353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b="0" kern="1200" dirty="0">
              <a:solidFill>
                <a:schemeClr val="accent1"/>
              </a:solidFill>
              <a:latin typeface="Times New Roman" panose="02020603050405020304" pitchFamily="18" charset="0"/>
              <a:cs typeface="Times New Roman" panose="02020603050405020304" pitchFamily="18" charset="0"/>
            </a:rPr>
            <a:t>Retirement Planning</a:t>
          </a:r>
        </a:p>
      </dsp:txBody>
      <dsp:txXfrm>
        <a:off x="4786870" y="851176"/>
        <a:ext cx="1244697" cy="799209"/>
      </dsp:txXfrm>
    </dsp:sp>
    <dsp:sp modelId="{BA834EB5-28A6-480C-B1AE-49E012F77057}">
      <dsp:nvSpPr>
        <dsp:cNvPr id="0" name=""/>
        <dsp:cNvSpPr/>
      </dsp:nvSpPr>
      <dsp:spPr>
        <a:xfrm>
          <a:off x="5211386" y="2332873"/>
          <a:ext cx="1760267" cy="1130253"/>
        </a:xfrm>
        <a:prstGeom prst="ellipse">
          <a:avLst/>
        </a:prstGeom>
        <a:solidFill>
          <a:schemeClr val="lt1">
            <a:hueOff val="0"/>
            <a:satOff val="0"/>
            <a:lumOff val="0"/>
            <a:alphaOff val="0"/>
          </a:schemeClr>
        </a:solidFill>
        <a:ln w="12700" cap="flat" cmpd="sng" algn="ctr">
          <a:solidFill>
            <a:srgbClr val="4353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b="0" kern="1200" dirty="0">
              <a:solidFill>
                <a:schemeClr val="accent1"/>
              </a:solidFill>
              <a:latin typeface="Times New Roman" panose="02020603050405020304" pitchFamily="18" charset="0"/>
              <a:cs typeface="Times New Roman" panose="02020603050405020304" pitchFamily="18" charset="0"/>
            </a:rPr>
            <a:t>Super and Pension Structures</a:t>
          </a:r>
        </a:p>
      </dsp:txBody>
      <dsp:txXfrm>
        <a:off x="5469171" y="2498395"/>
        <a:ext cx="1244697" cy="799209"/>
      </dsp:txXfrm>
    </dsp:sp>
    <dsp:sp modelId="{9A4D8FAA-ED44-43E3-8D65-07BF50136586}">
      <dsp:nvSpPr>
        <dsp:cNvPr id="0" name=""/>
        <dsp:cNvSpPr/>
      </dsp:nvSpPr>
      <dsp:spPr>
        <a:xfrm>
          <a:off x="4529085" y="3980092"/>
          <a:ext cx="1760267" cy="1130253"/>
        </a:xfrm>
        <a:prstGeom prst="ellipse">
          <a:avLst/>
        </a:prstGeom>
        <a:solidFill>
          <a:schemeClr val="lt1">
            <a:hueOff val="0"/>
            <a:satOff val="0"/>
            <a:lumOff val="0"/>
            <a:alphaOff val="0"/>
          </a:schemeClr>
        </a:solidFill>
        <a:ln w="12700" cap="flat" cmpd="sng" algn="ctr">
          <a:solidFill>
            <a:srgbClr val="4353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b="0" kern="1200" dirty="0">
              <a:solidFill>
                <a:schemeClr val="accent1"/>
              </a:solidFill>
              <a:latin typeface="Times New Roman" panose="02020603050405020304" pitchFamily="18" charset="0"/>
              <a:cs typeface="Times New Roman" panose="02020603050405020304" pitchFamily="18" charset="0"/>
            </a:rPr>
            <a:t>Investment Strategy</a:t>
          </a:r>
        </a:p>
      </dsp:txBody>
      <dsp:txXfrm>
        <a:off x="4786870" y="4145614"/>
        <a:ext cx="1244697" cy="799209"/>
      </dsp:txXfrm>
    </dsp:sp>
    <dsp:sp modelId="{78AE4167-5B82-44F7-A391-9F0D81A29F97}">
      <dsp:nvSpPr>
        <dsp:cNvPr id="0" name=""/>
        <dsp:cNvSpPr/>
      </dsp:nvSpPr>
      <dsp:spPr>
        <a:xfrm>
          <a:off x="2881866" y="4662393"/>
          <a:ext cx="1760267" cy="1130253"/>
        </a:xfrm>
        <a:prstGeom prst="ellipse">
          <a:avLst/>
        </a:prstGeom>
        <a:solidFill>
          <a:schemeClr val="lt1">
            <a:hueOff val="0"/>
            <a:satOff val="0"/>
            <a:lumOff val="0"/>
            <a:alphaOff val="0"/>
          </a:schemeClr>
        </a:solidFill>
        <a:ln w="12700" cap="flat" cmpd="sng" algn="ctr">
          <a:solidFill>
            <a:srgbClr val="4353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b="0" kern="1200" dirty="0">
              <a:solidFill>
                <a:schemeClr val="accent1"/>
              </a:solidFill>
              <a:latin typeface="Times New Roman" panose="02020603050405020304" pitchFamily="18" charset="0"/>
              <a:cs typeface="Times New Roman" panose="02020603050405020304" pitchFamily="18" charset="0"/>
            </a:rPr>
            <a:t>Cashflow Management</a:t>
          </a:r>
        </a:p>
      </dsp:txBody>
      <dsp:txXfrm>
        <a:off x="3139651" y="4827915"/>
        <a:ext cx="1244697" cy="799209"/>
      </dsp:txXfrm>
    </dsp:sp>
    <dsp:sp modelId="{3117E224-06CC-41A3-BF21-A9A0D0AD499F}">
      <dsp:nvSpPr>
        <dsp:cNvPr id="0" name=""/>
        <dsp:cNvSpPr/>
      </dsp:nvSpPr>
      <dsp:spPr>
        <a:xfrm>
          <a:off x="1234646" y="3980092"/>
          <a:ext cx="1760267" cy="1130253"/>
        </a:xfrm>
        <a:prstGeom prst="ellipse">
          <a:avLst/>
        </a:prstGeom>
        <a:solidFill>
          <a:schemeClr val="lt1">
            <a:hueOff val="0"/>
            <a:satOff val="0"/>
            <a:lumOff val="0"/>
            <a:alphaOff val="0"/>
          </a:schemeClr>
        </a:solidFill>
        <a:ln w="12700" cap="flat" cmpd="sng" algn="ctr">
          <a:solidFill>
            <a:srgbClr val="4353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b="0" kern="1200" dirty="0">
              <a:solidFill>
                <a:schemeClr val="accent1"/>
              </a:solidFill>
              <a:latin typeface="Times New Roman" panose="02020603050405020304" pitchFamily="18" charset="0"/>
              <a:cs typeface="Times New Roman" panose="02020603050405020304" pitchFamily="18" charset="0"/>
            </a:rPr>
            <a:t>Tax Planning</a:t>
          </a:r>
        </a:p>
      </dsp:txBody>
      <dsp:txXfrm>
        <a:off x="1492431" y="4145614"/>
        <a:ext cx="1244697" cy="799209"/>
      </dsp:txXfrm>
    </dsp:sp>
    <dsp:sp modelId="{37B002C6-5E91-4613-B9B6-BC9220092016}">
      <dsp:nvSpPr>
        <dsp:cNvPr id="0" name=""/>
        <dsp:cNvSpPr/>
      </dsp:nvSpPr>
      <dsp:spPr>
        <a:xfrm>
          <a:off x="552346" y="2332873"/>
          <a:ext cx="1760267" cy="1130253"/>
        </a:xfrm>
        <a:prstGeom prst="ellipse">
          <a:avLst/>
        </a:prstGeom>
        <a:solidFill>
          <a:schemeClr val="lt1">
            <a:hueOff val="0"/>
            <a:satOff val="0"/>
            <a:lumOff val="0"/>
            <a:alphaOff val="0"/>
          </a:schemeClr>
        </a:solidFill>
        <a:ln w="12700" cap="flat" cmpd="sng" algn="ctr">
          <a:solidFill>
            <a:srgbClr val="4353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b="0" kern="1200" dirty="0">
              <a:solidFill>
                <a:schemeClr val="accent1"/>
              </a:solidFill>
              <a:latin typeface="Times New Roman" panose="02020603050405020304" pitchFamily="18" charset="0"/>
              <a:cs typeface="Times New Roman" panose="02020603050405020304" pitchFamily="18" charset="0"/>
            </a:rPr>
            <a:t>Trust and Estate Planning</a:t>
          </a:r>
        </a:p>
      </dsp:txBody>
      <dsp:txXfrm>
        <a:off x="810131" y="2498395"/>
        <a:ext cx="1244697" cy="799209"/>
      </dsp:txXfrm>
    </dsp:sp>
    <dsp:sp modelId="{80102BF7-60C1-40E6-9868-383C2587A546}">
      <dsp:nvSpPr>
        <dsp:cNvPr id="0" name=""/>
        <dsp:cNvSpPr/>
      </dsp:nvSpPr>
      <dsp:spPr>
        <a:xfrm>
          <a:off x="1234646" y="685654"/>
          <a:ext cx="1760267" cy="1130253"/>
        </a:xfrm>
        <a:prstGeom prst="ellipse">
          <a:avLst/>
        </a:prstGeom>
        <a:solidFill>
          <a:srgbClr val="435363"/>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b="0" kern="1200" dirty="0">
              <a:solidFill>
                <a:schemeClr val="bg1"/>
              </a:solidFill>
              <a:latin typeface="Times New Roman" panose="02020603050405020304" pitchFamily="18" charset="0"/>
              <a:cs typeface="Times New Roman" panose="02020603050405020304" pitchFamily="18" charset="0"/>
            </a:rPr>
            <a:t>Citizenship and Residence Planning</a:t>
          </a:r>
        </a:p>
      </dsp:txBody>
      <dsp:txXfrm>
        <a:off x="1492431" y="851176"/>
        <a:ext cx="1244697" cy="79920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2C2D94-0451-794D-87F2-0B45CA0DC415}"/>
              </a:ext>
            </a:extLst>
          </p:cNvPr>
          <p:cNvSpPr>
            <a:spLocks noGrp="1"/>
          </p:cNvSpPr>
          <p:nvPr>
            <p:ph type="hdr" sz="quarter"/>
          </p:nvPr>
        </p:nvSpPr>
        <p:spPr>
          <a:xfrm>
            <a:off x="0" y="0"/>
            <a:ext cx="4435101" cy="356158"/>
          </a:xfrm>
          <a:prstGeom prst="rect">
            <a:avLst/>
          </a:prstGeom>
        </p:spPr>
        <p:txBody>
          <a:bodyPr vert="horz" lIns="86813" tIns="43407" rIns="86813" bIns="43407" rtlCol="0"/>
          <a:lstStyle>
            <a:lvl1pPr algn="l">
              <a:defRPr sz="1100"/>
            </a:lvl1pPr>
          </a:lstStyle>
          <a:p>
            <a:endParaRPr lang="aa-ET"/>
          </a:p>
        </p:txBody>
      </p:sp>
      <p:sp>
        <p:nvSpPr>
          <p:cNvPr id="3" name="Date Placeholder 2">
            <a:extLst>
              <a:ext uri="{FF2B5EF4-FFF2-40B4-BE49-F238E27FC236}">
                <a16:creationId xmlns:a16="http://schemas.microsoft.com/office/drawing/2014/main" id="{A0D3AAB1-50F2-2D47-B8E0-34FAC84A6948}"/>
              </a:ext>
            </a:extLst>
          </p:cNvPr>
          <p:cNvSpPr>
            <a:spLocks noGrp="1"/>
          </p:cNvSpPr>
          <p:nvPr>
            <p:ph type="dt" sz="quarter" idx="1"/>
          </p:nvPr>
        </p:nvSpPr>
        <p:spPr>
          <a:xfrm>
            <a:off x="5797994" y="0"/>
            <a:ext cx="4433581" cy="356158"/>
          </a:xfrm>
          <a:prstGeom prst="rect">
            <a:avLst/>
          </a:prstGeom>
        </p:spPr>
        <p:txBody>
          <a:bodyPr vert="horz" lIns="86813" tIns="43407" rIns="86813" bIns="43407" rtlCol="0"/>
          <a:lstStyle>
            <a:lvl1pPr algn="r">
              <a:defRPr sz="1100"/>
            </a:lvl1pPr>
          </a:lstStyle>
          <a:p>
            <a:fld id="{0D63947F-8303-0545-8A09-091266421730}" type="datetimeFigureOut">
              <a:rPr lang="aa-ET" smtClean="0"/>
              <a:t>04/30/2025</a:t>
            </a:fld>
            <a:endParaRPr lang="aa-ET"/>
          </a:p>
        </p:txBody>
      </p:sp>
      <p:sp>
        <p:nvSpPr>
          <p:cNvPr id="4" name="Footer Placeholder 3">
            <a:extLst>
              <a:ext uri="{FF2B5EF4-FFF2-40B4-BE49-F238E27FC236}">
                <a16:creationId xmlns:a16="http://schemas.microsoft.com/office/drawing/2014/main" id="{7CD93E4C-C8F8-B84F-9DD6-C00D50E660A0}"/>
              </a:ext>
            </a:extLst>
          </p:cNvPr>
          <p:cNvSpPr>
            <a:spLocks noGrp="1"/>
          </p:cNvSpPr>
          <p:nvPr>
            <p:ph type="ftr" sz="quarter" idx="2"/>
          </p:nvPr>
        </p:nvSpPr>
        <p:spPr>
          <a:xfrm>
            <a:off x="0" y="6743143"/>
            <a:ext cx="4435101" cy="356157"/>
          </a:xfrm>
          <a:prstGeom prst="rect">
            <a:avLst/>
          </a:prstGeom>
        </p:spPr>
        <p:txBody>
          <a:bodyPr vert="horz" lIns="86813" tIns="43407" rIns="86813" bIns="43407" rtlCol="0" anchor="b"/>
          <a:lstStyle>
            <a:lvl1pPr algn="l">
              <a:defRPr sz="1100"/>
            </a:lvl1pPr>
          </a:lstStyle>
          <a:p>
            <a:endParaRPr lang="aa-ET"/>
          </a:p>
        </p:txBody>
      </p:sp>
      <p:sp>
        <p:nvSpPr>
          <p:cNvPr id="5" name="Slide Number Placeholder 4">
            <a:extLst>
              <a:ext uri="{FF2B5EF4-FFF2-40B4-BE49-F238E27FC236}">
                <a16:creationId xmlns:a16="http://schemas.microsoft.com/office/drawing/2014/main" id="{519AD293-033E-2643-A7B7-D230839DD6FE}"/>
              </a:ext>
            </a:extLst>
          </p:cNvPr>
          <p:cNvSpPr>
            <a:spLocks noGrp="1"/>
          </p:cNvSpPr>
          <p:nvPr>
            <p:ph type="sldNum" sz="quarter" idx="3"/>
          </p:nvPr>
        </p:nvSpPr>
        <p:spPr>
          <a:xfrm>
            <a:off x="5797994" y="6743143"/>
            <a:ext cx="4433581" cy="356157"/>
          </a:xfrm>
          <a:prstGeom prst="rect">
            <a:avLst/>
          </a:prstGeom>
        </p:spPr>
        <p:txBody>
          <a:bodyPr vert="horz" lIns="86813" tIns="43407" rIns="86813" bIns="43407" rtlCol="0" anchor="b"/>
          <a:lstStyle>
            <a:lvl1pPr algn="r">
              <a:defRPr sz="1100"/>
            </a:lvl1pPr>
          </a:lstStyle>
          <a:p>
            <a:fld id="{6F5EE4AE-E10F-C14C-9846-813FF2CBB7C5}" type="slidenum">
              <a:rPr lang="aa-ET" smtClean="0"/>
              <a:t>‹#›</a:t>
            </a:fld>
            <a:endParaRPr lang="aa-ET"/>
          </a:p>
        </p:txBody>
      </p:sp>
    </p:spTree>
    <p:extLst>
      <p:ext uri="{BB962C8B-B14F-4D97-AF65-F5344CB8AC3E}">
        <p14:creationId xmlns:p14="http://schemas.microsoft.com/office/powerpoint/2010/main" val="414699551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236" userDrawn="1">
          <p15:clr>
            <a:srgbClr val="F26B43"/>
          </p15:clr>
        </p15:guide>
        <p15:guide id="2" pos="322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101" cy="356158"/>
          </a:xfrm>
          <a:prstGeom prst="rect">
            <a:avLst/>
          </a:prstGeom>
        </p:spPr>
        <p:txBody>
          <a:bodyPr vert="horz" lIns="86813" tIns="43407" rIns="86813" bIns="43407" rtlCol="0"/>
          <a:lstStyle>
            <a:lvl1pPr algn="l">
              <a:defRPr sz="1100"/>
            </a:lvl1pPr>
          </a:lstStyle>
          <a:p>
            <a:endParaRPr lang="en-US"/>
          </a:p>
        </p:txBody>
      </p:sp>
      <p:sp>
        <p:nvSpPr>
          <p:cNvPr id="3" name="Date Placeholder 2"/>
          <p:cNvSpPr>
            <a:spLocks noGrp="1"/>
          </p:cNvSpPr>
          <p:nvPr>
            <p:ph type="dt" idx="1"/>
          </p:nvPr>
        </p:nvSpPr>
        <p:spPr>
          <a:xfrm>
            <a:off x="5797994" y="0"/>
            <a:ext cx="4433581" cy="356158"/>
          </a:xfrm>
          <a:prstGeom prst="rect">
            <a:avLst/>
          </a:prstGeom>
        </p:spPr>
        <p:txBody>
          <a:bodyPr vert="horz" lIns="86813" tIns="43407" rIns="86813" bIns="43407" rtlCol="0"/>
          <a:lstStyle>
            <a:lvl1pPr algn="r">
              <a:defRPr sz="1100"/>
            </a:lvl1pPr>
          </a:lstStyle>
          <a:p>
            <a:fld id="{70805688-869D-3D42-800B-1FEF045D9A6F}" type="datetimeFigureOut">
              <a:rPr lang="en-US" smtClean="0"/>
              <a:t>4/30/2025</a:t>
            </a:fld>
            <a:endParaRPr lang="en-US"/>
          </a:p>
        </p:txBody>
      </p:sp>
      <p:sp>
        <p:nvSpPr>
          <p:cNvPr id="4" name="Slide Image Placeholder 3"/>
          <p:cNvSpPr>
            <a:spLocks noGrp="1" noRot="1" noChangeAspect="1"/>
          </p:cNvSpPr>
          <p:nvPr>
            <p:ph type="sldImg" idx="2"/>
          </p:nvPr>
        </p:nvSpPr>
        <p:spPr>
          <a:xfrm>
            <a:off x="3424238" y="887413"/>
            <a:ext cx="3386137" cy="2395537"/>
          </a:xfrm>
          <a:prstGeom prst="rect">
            <a:avLst/>
          </a:prstGeom>
          <a:noFill/>
          <a:ln w="12700">
            <a:solidFill>
              <a:prstClr val="black"/>
            </a:solidFill>
          </a:ln>
        </p:spPr>
        <p:txBody>
          <a:bodyPr vert="horz" lIns="86813" tIns="43407" rIns="86813" bIns="43407" rtlCol="0" anchor="ctr"/>
          <a:lstStyle/>
          <a:p>
            <a:endParaRPr lang="en-US"/>
          </a:p>
        </p:txBody>
      </p:sp>
      <p:sp>
        <p:nvSpPr>
          <p:cNvPr id="5" name="Notes Placeholder 4"/>
          <p:cNvSpPr>
            <a:spLocks noGrp="1"/>
          </p:cNvSpPr>
          <p:nvPr>
            <p:ph type="body" sz="quarter" idx="3"/>
          </p:nvPr>
        </p:nvSpPr>
        <p:spPr>
          <a:xfrm>
            <a:off x="1024069" y="3417023"/>
            <a:ext cx="8186475" cy="2795610"/>
          </a:xfrm>
          <a:prstGeom prst="rect">
            <a:avLst/>
          </a:prstGeom>
        </p:spPr>
        <p:txBody>
          <a:bodyPr vert="horz" lIns="86813" tIns="43407" rIns="86813" bIns="434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3143"/>
            <a:ext cx="4435101" cy="356157"/>
          </a:xfrm>
          <a:prstGeom prst="rect">
            <a:avLst/>
          </a:prstGeom>
        </p:spPr>
        <p:txBody>
          <a:bodyPr vert="horz" lIns="86813" tIns="43407" rIns="86813" bIns="43407" rtlCol="0" anchor="b"/>
          <a:lstStyle>
            <a:lvl1pPr algn="l">
              <a:defRPr sz="1100"/>
            </a:lvl1pPr>
          </a:lstStyle>
          <a:p>
            <a:endParaRPr lang="en-US"/>
          </a:p>
        </p:txBody>
      </p:sp>
      <p:sp>
        <p:nvSpPr>
          <p:cNvPr id="7" name="Slide Number Placeholder 6"/>
          <p:cNvSpPr>
            <a:spLocks noGrp="1"/>
          </p:cNvSpPr>
          <p:nvPr>
            <p:ph type="sldNum" sz="quarter" idx="5"/>
          </p:nvPr>
        </p:nvSpPr>
        <p:spPr>
          <a:xfrm>
            <a:off x="5797994" y="6743143"/>
            <a:ext cx="4433581" cy="356157"/>
          </a:xfrm>
          <a:prstGeom prst="rect">
            <a:avLst/>
          </a:prstGeom>
        </p:spPr>
        <p:txBody>
          <a:bodyPr vert="horz" lIns="86813" tIns="43407" rIns="86813" bIns="43407" rtlCol="0" anchor="b"/>
          <a:lstStyle>
            <a:lvl1pPr algn="r">
              <a:defRPr sz="1100"/>
            </a:lvl1pPr>
          </a:lstStyle>
          <a:p>
            <a:fld id="{2473B52D-1237-524A-ACA5-EA8941C3165C}" type="slidenum">
              <a:rPr lang="en-US" smtClean="0"/>
              <a:t>‹#›</a:t>
            </a:fld>
            <a:endParaRPr lang="en-US"/>
          </a:p>
        </p:txBody>
      </p:sp>
    </p:spTree>
    <p:extLst>
      <p:ext uri="{BB962C8B-B14F-4D97-AF65-F5344CB8AC3E}">
        <p14:creationId xmlns:p14="http://schemas.microsoft.com/office/powerpoint/2010/main" val="34126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73B52D-1237-524A-ACA5-EA8941C3165C}"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6274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The table provides wealth data for the world’s Top 15 countries for millionaires, also known as the ‘W15’.</a:t>
            </a:r>
          </a:p>
          <a:p>
            <a:pPr>
              <a:buFont typeface="Arial" panose="020B0604020202020204" pitchFamily="34" charset="0"/>
              <a:buNone/>
            </a:pPr>
            <a:endParaRPr lang="en-US" dirty="0"/>
          </a:p>
          <a:p>
            <a:pPr>
              <a:buFont typeface="Arial" panose="020B0604020202020204" pitchFamily="34" charset="0"/>
              <a:buNone/>
            </a:pPr>
            <a:r>
              <a:rPr lang="en-US" dirty="0"/>
              <a:t>The number of millionaires in the UK has dropped by 8% over the past decade — while soaring elsewhere. In Germany, the HNWI population has increased by 15% over the last 10 years, in France it’s up 14%, while the number has risen by 35% in Australia, 29% in Canada, and an astonishing 62% in the USA. These growth rates are of course a product of several factors including new business formation, local stock market gains and prime property trends in each country, with millionaire migration also being a significant contributing factor.</a:t>
            </a:r>
          </a:p>
          <a:p>
            <a:pPr>
              <a:buFont typeface="Arial" panose="020B0604020202020204" pitchFamily="34" charset="0"/>
              <a:buNone/>
            </a:pPr>
            <a:endParaRPr lang="en-US" dirty="0"/>
          </a:p>
          <a:p>
            <a:pPr>
              <a:buFont typeface="Arial" panose="020B0604020202020204" pitchFamily="34" charset="0"/>
              <a:buNone/>
            </a:pPr>
            <a:r>
              <a:rPr lang="en-US" dirty="0"/>
              <a:t>Figures for December 2023.</a:t>
            </a:r>
          </a:p>
          <a:p>
            <a:pPr>
              <a:buFont typeface="Arial" panose="020B0604020202020204" pitchFamily="34" charset="0"/>
              <a:buChar char="•"/>
            </a:pPr>
            <a:r>
              <a:rPr lang="en-US" dirty="0"/>
              <a:t>Only includes HNWIs living in each country (residents).</a:t>
            </a:r>
          </a:p>
          <a:p>
            <a:pPr>
              <a:buFont typeface="Arial" panose="020B0604020202020204" pitchFamily="34" charset="0"/>
              <a:buChar char="•"/>
            </a:pPr>
            <a:r>
              <a:rPr lang="en-US" dirty="0"/>
              <a:t>HNWI figures rounded to nearest 100.</a:t>
            </a:r>
          </a:p>
          <a:p>
            <a:pPr>
              <a:buFont typeface="Arial" panose="020B0604020202020204" pitchFamily="34" charset="0"/>
              <a:buChar char="•"/>
            </a:pPr>
            <a:r>
              <a:rPr lang="en-US" dirty="0"/>
              <a:t>‘Millionaires’ or ‘HNWIs’ refer to individuals with liquid investable wealth of USD 1 million or more.</a:t>
            </a:r>
          </a:p>
        </p:txBody>
      </p:sp>
      <p:sp>
        <p:nvSpPr>
          <p:cNvPr id="4" name="Slide Number Placeholder 3"/>
          <p:cNvSpPr>
            <a:spLocks noGrp="1"/>
          </p:cNvSpPr>
          <p:nvPr>
            <p:ph type="sldNum" sz="quarter" idx="5"/>
          </p:nvPr>
        </p:nvSpPr>
        <p:spPr/>
        <p:txBody>
          <a:bodyPr/>
          <a:lstStyle/>
          <a:p>
            <a:fld id="{2473B52D-1237-524A-ACA5-EA8941C3165C}" type="slidenum">
              <a:rPr lang="en-US" smtClean="0"/>
              <a:t>12</a:t>
            </a:fld>
            <a:endParaRPr lang="en-US"/>
          </a:p>
        </p:txBody>
      </p:sp>
    </p:spTree>
    <p:extLst>
      <p:ext uri="{BB962C8B-B14F-4D97-AF65-F5344CB8AC3E}">
        <p14:creationId xmlns:p14="http://schemas.microsoft.com/office/powerpoint/2010/main" val="36917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reflects the total number of millionaires who have moved to a new country since 2013 — namely, those who have relocated and remained in their new country for longer than six months. There was a steady growth trajectory until 2020 when the Covid-19 pandemic hampered the migration and tracking of millionaires on the move. Recovery commenced rapidly in 2022 with record migration flows recorded in 2023. The 2024 provisional figures and 2025 forecasts indicate continued growth.</a:t>
            </a:r>
          </a:p>
          <a:p>
            <a:endParaRPr lang="en-US" dirty="0"/>
          </a:p>
          <a:p>
            <a:r>
              <a:rPr lang="en-US" dirty="0"/>
              <a:t>This year is shaping up to be a watershed moment in the global migration of wealth. As the world grapples with a perfect storm of geopolitical tensions, economic uncertainty, and social upheaval, millionaires are voting with their feet in record numbers, seeking greener pastures and safer harbors for their assets and family interests. The conflicts in Ukraine and Gaza, far from being isolated and contained battlegrounds, have drawn in major world powers, and are threatening to escalate into broader regional and possibly even global conflagrations. At the same time, growing polarization and fragmentation across many of the world’s nations is eroding social cohesion more generally, fueling a rising sense of unease and anxiety.  </a:t>
            </a:r>
          </a:p>
          <a:p>
            <a:endParaRPr lang="en-US" dirty="0"/>
          </a:p>
          <a:p>
            <a:r>
              <a:rPr lang="en-US" dirty="0"/>
              <a:t>An unprecedented 128,000 millionaires are expected to relocate in 2024, eclipsing the previous record of 120,000 set in 2023. To put this in perspective, it's a 16% increase from the 110,000 who moved to a new country in the pre-pandemic days of 2019. This great millionaire migration is a canary in the coal mine, signaling a profound shift in the global landscape and tectonic plates of wealth and power, with far-reaching implications for the future trajectory of the nations they leave behind or those which they make their new home. As these moneyed migrants take flight, they carry with them not just their fortunes, but also their expertise, networks, and dynamism which has a direct impact on the economic vitality of any country. </a:t>
            </a:r>
          </a:p>
          <a:p>
            <a:endParaRPr lang="en-US" dirty="0"/>
          </a:p>
          <a:p>
            <a:pPr>
              <a:buFont typeface="Arial" panose="020B0604020202020204" pitchFamily="34" charset="0"/>
              <a:buChar char="•"/>
            </a:pPr>
            <a:r>
              <a:rPr lang="en-US" dirty="0"/>
              <a:t>The 2024 provisional figures are based on year-to-date HNWI movements to June 2024.</a:t>
            </a:r>
          </a:p>
          <a:p>
            <a:pPr>
              <a:buFont typeface="Arial" panose="020B0604020202020204" pitchFamily="34" charset="0"/>
              <a:buChar char="•"/>
            </a:pPr>
            <a:r>
              <a:rPr lang="en-US" dirty="0"/>
              <a:t>Figures rounded to the nearest 1,000.</a:t>
            </a:r>
          </a:p>
          <a:p>
            <a:pPr>
              <a:buFont typeface="Arial" panose="020B0604020202020204" pitchFamily="34" charset="0"/>
              <a:buChar char="•"/>
            </a:pPr>
            <a:r>
              <a:rPr lang="en-US" dirty="0"/>
              <a:t>‘Millionaires’ or ‘HNWIs’ refer to individuals with liquid investable wealth of USD 1 million or more.</a:t>
            </a:r>
          </a:p>
          <a:p>
            <a:endParaRPr lang="en-US" dirty="0"/>
          </a:p>
          <a:p>
            <a:endParaRPr lang="en-US" dirty="0"/>
          </a:p>
        </p:txBody>
      </p:sp>
      <p:sp>
        <p:nvSpPr>
          <p:cNvPr id="4" name="Slide Number Placeholder 3"/>
          <p:cNvSpPr>
            <a:spLocks noGrp="1"/>
          </p:cNvSpPr>
          <p:nvPr>
            <p:ph type="sldNum" sz="quarter" idx="5"/>
          </p:nvPr>
        </p:nvSpPr>
        <p:spPr/>
        <p:txBody>
          <a:bodyPr/>
          <a:lstStyle/>
          <a:p>
            <a:fld id="{2473B52D-1237-524A-ACA5-EA8941C3165C}" type="slidenum">
              <a:rPr lang="en-US" smtClean="0"/>
              <a:t>13</a:t>
            </a:fld>
            <a:endParaRPr lang="en-US"/>
          </a:p>
        </p:txBody>
      </p:sp>
    </p:spTree>
    <p:extLst>
      <p:ext uri="{BB962C8B-B14F-4D97-AF65-F5344CB8AC3E}">
        <p14:creationId xmlns:p14="http://schemas.microsoft.com/office/powerpoint/2010/main" val="49855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A302-49CE-DAE9-C657-CF3EA086E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4E463-977D-8B83-D588-1F4772CB4F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0D2CA-4240-5CE1-EB16-D02A35BB756D}"/>
              </a:ext>
            </a:extLst>
          </p:cNvPr>
          <p:cNvSpPr>
            <a:spLocks noGrp="1"/>
          </p:cNvSpPr>
          <p:nvPr>
            <p:ph type="body" idx="1"/>
          </p:nvPr>
        </p:nvSpPr>
        <p:spPr/>
        <p:txBody>
          <a:bodyPr/>
          <a:lstStyle/>
          <a:p>
            <a:pPr marL="342900" lvl="0" indent="-342900">
              <a:lnSpc>
                <a:spcPct val="115000"/>
              </a:lnSpc>
              <a:spcAft>
                <a:spcPts val="800"/>
              </a:spcAft>
              <a:buFont typeface="Symbol" panose="05050102010706020507" pitchFamily="18" charset="2"/>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A338302-B15B-E837-8C6B-C1F05C2D9B53}"/>
              </a:ext>
            </a:extLst>
          </p:cNvPr>
          <p:cNvSpPr>
            <a:spLocks noGrp="1"/>
          </p:cNvSpPr>
          <p:nvPr>
            <p:ph type="sldNum" sz="quarter" idx="5"/>
          </p:nvPr>
        </p:nvSpPr>
        <p:spPr/>
        <p:txBody>
          <a:bodyPr/>
          <a:lstStyle/>
          <a:p>
            <a:fld id="{B5652038-44E1-4225-B8C3-F4ECF9EEBB9B}" type="slidenum">
              <a:rPr lang="en-US" smtClean="0"/>
              <a:t>14</a:t>
            </a:fld>
            <a:endParaRPr lang="en-US"/>
          </a:p>
        </p:txBody>
      </p:sp>
    </p:spTree>
    <p:extLst>
      <p:ext uri="{BB962C8B-B14F-4D97-AF65-F5344CB8AC3E}">
        <p14:creationId xmlns:p14="http://schemas.microsoft.com/office/powerpoint/2010/main" val="1805165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Symbol" panose="05050102010706020507" pitchFamily="18" charset="2"/>
              <a:buChar char=""/>
            </a:pPr>
            <a:r>
              <a:rPr lang="en-ZA" dirty="0">
                <a:effectLst/>
                <a:latin typeface="Times New Roman" panose="02020603050405020304" pitchFamily="18" charset="0"/>
                <a:ea typeface="Calibri" panose="020F0502020204030204" pitchFamily="34" charset="0"/>
                <a:cs typeface="Times New Roman" panose="02020603050405020304" pitchFamily="18" charset="0"/>
              </a:rPr>
              <a:t>These two graphs show countries that have climbed highest up the Henley Passport Index rankings over past decade and those that have fallen most sharply</a:t>
            </a:r>
          </a:p>
          <a:p>
            <a:pPr marL="342900" lvl="0" indent="-342900">
              <a:lnSpc>
                <a:spcPct val="115000"/>
              </a:lnSpc>
              <a:spcAft>
                <a:spcPts val="800"/>
              </a:spcAft>
              <a:buFont typeface="Symbol" panose="05050102010706020507" pitchFamily="18" charset="2"/>
              <a:buChar char=""/>
            </a:pPr>
            <a:r>
              <a:rPr lang="en-US" b="1" dirty="0"/>
              <a:t>Note:</a:t>
            </a:r>
            <a:r>
              <a:rPr lang="en-US" dirty="0"/>
              <a:t> This is a 10-year comparison using January 2025 vs. January 2015 data, based on the figures available in the GMR report</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652038-44E1-4225-B8C3-F4ECF9EEBB9B}" type="slidenum">
              <a:rPr lang="en-US" smtClean="0"/>
              <a:t>15</a:t>
            </a:fld>
            <a:endParaRPr lang="en-US"/>
          </a:p>
        </p:txBody>
      </p:sp>
    </p:spTree>
    <p:extLst>
      <p:ext uri="{BB962C8B-B14F-4D97-AF65-F5344CB8AC3E}">
        <p14:creationId xmlns:p14="http://schemas.microsoft.com/office/powerpoint/2010/main" val="287576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just">
              <a:spcBef>
                <a:spcPts val="0"/>
              </a:spcBef>
            </a:pPr>
            <a:endParaRPr lang="en-US" sz="1200" i="1" dirty="0">
              <a:solidFill>
                <a:srgbClr val="6D6E71"/>
              </a:solidFill>
              <a:latin typeface="ClassGarmnd BT" panose="02020602050506020403"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73B52D-1237-524A-ACA5-EA8941C3165C}"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298952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73B52D-1237-524A-ACA5-EA8941C3165C}" type="slidenum">
              <a:rPr kumimoji="0" lang="en-US" sz="11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34219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73B52D-1237-524A-ACA5-EA8941C3165C}"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620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312A-EF14-C942-5DA3-1AB5A8485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DFD31-9930-64E5-C145-3B44A0949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B0AC3-C5F6-51C2-8EE3-24E1E1807F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FB4559-5390-38FD-DC68-AFE52D5E9CE1}"/>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73B52D-1237-524A-ACA5-EA8941C3165C}"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91502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US" sz="1800" dirty="0">
                <a:effectLst/>
                <a:latin typeface="Calibri" panose="020F0502020204030204" pitchFamily="34" charset="0"/>
                <a:ea typeface="Calibri" panose="020F0502020204030204" pitchFamily="34" charset="0"/>
              </a:rPr>
              <a:t>Now more than ever, there’s a strong chance at least one member of the next generation will live in a different country than their parents. If you are part of this conversation from the beginning, you have a much better chance of retaining this generational wealth. Ultimately as a banker, you’re in the service industry covering what is probably the most important thing to many of your clients, their money. As you know, if you’re only speaking to them about investments and returns, there’s nothing from stopping them from going to any other banker who’s offering a better deal. Being a trusted advisor means you’re having deeper and potentially difficult conversations with clients. If you can help them solve a problem they don’t know they even have, then you become the trusted advisor.</a:t>
            </a:r>
            <a:endParaRPr lang="en-SG" sz="1800" dirty="0">
              <a:effectLst/>
              <a:latin typeface="Calibri" panose="020F0502020204030204" pitchFamily="34" charset="0"/>
              <a:ea typeface="Calibri" panose="020F0502020204030204" pitchFamily="34" charset="0"/>
            </a:endParaRPr>
          </a:p>
          <a:p>
            <a:pPr marL="457200"/>
            <a:r>
              <a:rPr lang="en-US" sz="1800" dirty="0">
                <a:effectLst/>
                <a:latin typeface="Calibri" panose="020F0502020204030204" pitchFamily="34" charset="0"/>
                <a:ea typeface="Calibri" panose="020F0502020204030204" pitchFamily="34" charset="0"/>
              </a:rPr>
              <a:t> </a:t>
            </a:r>
            <a:endParaRPr lang="en-SG" sz="1800" dirty="0">
              <a:effectLst/>
              <a:latin typeface="Calibri" panose="020F0502020204030204" pitchFamily="34" charset="0"/>
              <a:ea typeface="Calibri" panose="020F0502020204030204" pitchFamily="34" charset="0"/>
            </a:endParaRPr>
          </a:p>
          <a:p>
            <a:pPr marL="457200"/>
            <a:r>
              <a:rPr lang="en-US" sz="1800" dirty="0">
                <a:effectLst/>
                <a:latin typeface="Calibri" panose="020F0502020204030204" pitchFamily="34" charset="0"/>
                <a:ea typeface="Calibri" panose="020F0502020204030204" pitchFamily="34" charset="0"/>
              </a:rPr>
              <a:t>Everyone in the wealth management space has the foundation of knowledge to protect and grow a client’s wealth, but those who have the biggest books are able to foster deeper relationships with clients – you differentiate yourself from your competitors by what value you add outside of the banking sphere – think to yourself, as a trusted advisor, how many tools do you have in your tool belt – when you finish speaking about investments, how else can you add value.</a:t>
            </a:r>
            <a:endParaRPr lang="en-SG" sz="1800" dirty="0">
              <a:effectLst/>
              <a:latin typeface="Calibri" panose="020F0502020204030204" pitchFamily="34" charset="0"/>
              <a:ea typeface="Calibri" panose="020F0502020204030204" pitchFamily="34" charset="0"/>
            </a:endParaRPr>
          </a:p>
          <a:p>
            <a:pPr marL="457200"/>
            <a:r>
              <a:rPr lang="en-US" sz="1800" dirty="0">
                <a:effectLst/>
                <a:latin typeface="Calibri" panose="020F0502020204030204" pitchFamily="34" charset="0"/>
                <a:ea typeface="Calibri" panose="020F0502020204030204" pitchFamily="34" charset="0"/>
              </a:rPr>
              <a:t> </a:t>
            </a:r>
            <a:endParaRPr lang="en-SG" sz="1800" dirty="0">
              <a:effectLst/>
              <a:latin typeface="Calibri" panose="020F0502020204030204" pitchFamily="34" charset="0"/>
              <a:ea typeface="Calibri" panose="020F0502020204030204" pitchFamily="34" charset="0"/>
            </a:endParaRPr>
          </a:p>
          <a:p>
            <a:pPr marL="457200"/>
            <a:r>
              <a:rPr lang="en-US" sz="1800" dirty="0">
                <a:effectLst/>
                <a:latin typeface="Calibri" panose="020F0502020204030204" pitchFamily="34" charset="0"/>
                <a:ea typeface="Calibri" panose="020F0502020204030204" pitchFamily="34" charset="0"/>
              </a:rPr>
              <a:t>When it comes to residency and citizenship planning, the change from when I started in this industry nearly a decade ago until now, is every high net worth individual has at least had a conversation surrounding what we offer or has a friend who has done a program – as a trusted advisor, if you deal with other trusted advisors like Henley &amp; Partners, you will have a multiplying effect on your relationship.</a:t>
            </a:r>
            <a:endParaRPr lang="en-SG"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2473B52D-1237-524A-ACA5-EA8941C3165C}" type="slidenum">
              <a:rPr lang="en-US" smtClean="0"/>
              <a:t>5</a:t>
            </a:fld>
            <a:endParaRPr lang="en-US"/>
          </a:p>
        </p:txBody>
      </p:sp>
    </p:spTree>
    <p:extLst>
      <p:ext uri="{BB962C8B-B14F-4D97-AF65-F5344CB8AC3E}">
        <p14:creationId xmlns:p14="http://schemas.microsoft.com/office/powerpoint/2010/main" val="329555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34066">
              <a:defRPr/>
            </a:pPr>
            <a:fld id="{2473B52D-1237-524A-ACA5-EA8941C3165C}" type="slidenum">
              <a:rPr lang="en-US">
                <a:solidFill>
                  <a:prstClr val="black"/>
                </a:solidFill>
              </a:rPr>
              <a:pPr defTabSz="434066">
                <a:defRPr/>
              </a:pPr>
              <a:t>6</a:t>
            </a:fld>
            <a:endParaRPr lang="en-US">
              <a:solidFill>
                <a:prstClr val="black"/>
              </a:solidFill>
            </a:endParaRPr>
          </a:p>
        </p:txBody>
      </p:sp>
    </p:spTree>
    <p:extLst>
      <p:ext uri="{BB962C8B-B14F-4D97-AF65-F5344CB8AC3E}">
        <p14:creationId xmlns:p14="http://schemas.microsoft.com/office/powerpoint/2010/main" val="74802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73B52D-1237-524A-ACA5-EA8941C3165C}" type="slidenum">
              <a:rPr kumimoji="0" lang="en-US" sz="11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5542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73B52D-1237-524A-ACA5-EA8941C3165C}" type="slidenum">
              <a:rPr kumimoji="0" lang="en-US" sz="11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2955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473B52D-1237-524A-ACA5-EA8941C3165C}" type="slidenum">
              <a:rPr lang="en-US" smtClean="0"/>
              <a:t>10</a:t>
            </a:fld>
            <a:endParaRPr lang="en-US" dirty="0"/>
          </a:p>
        </p:txBody>
      </p:sp>
    </p:spTree>
    <p:extLst>
      <p:ext uri="{BB962C8B-B14F-4D97-AF65-F5344CB8AC3E}">
        <p14:creationId xmlns:p14="http://schemas.microsoft.com/office/powerpoint/2010/main" val="4066736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699A3-5D57-112B-CD6C-56FB08048E66}"/>
              </a:ext>
            </a:extLst>
          </p:cNvPr>
          <p:cNvSpPr/>
          <p:nvPr userDrawn="1"/>
        </p:nvSpPr>
        <p:spPr>
          <a:xfrm>
            <a:off x="0" y="0"/>
            <a:ext cx="10693400"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72F41497-94EE-0F10-AABC-628BED56D1C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1037" t="1314" r="12034" b="10367"/>
          <a:stretch/>
        </p:blipFill>
        <p:spPr>
          <a:xfrm>
            <a:off x="0" y="0"/>
            <a:ext cx="10693400" cy="7562850"/>
          </a:xfrm>
          <a:prstGeom prst="rect">
            <a:avLst/>
          </a:prstGeom>
        </p:spPr>
      </p:pic>
      <p:sp>
        <p:nvSpPr>
          <p:cNvPr id="3" name="Holder 3">
            <a:extLst>
              <a:ext uri="{FF2B5EF4-FFF2-40B4-BE49-F238E27FC236}">
                <a16:creationId xmlns:a16="http://schemas.microsoft.com/office/drawing/2014/main" id="{1FA848B1-8A9C-E788-7A77-7E71B70CB476}"/>
              </a:ext>
            </a:extLst>
          </p:cNvPr>
          <p:cNvSpPr>
            <a:spLocks noGrp="1"/>
          </p:cNvSpPr>
          <p:nvPr>
            <p:ph type="subTitle" idx="4" hasCustomPrompt="1"/>
          </p:nvPr>
        </p:nvSpPr>
        <p:spPr>
          <a:xfrm>
            <a:off x="1493938" y="2635422"/>
            <a:ext cx="7705526" cy="833096"/>
          </a:xfrm>
          <a:prstGeom prst="rect">
            <a:avLst/>
          </a:prstGeom>
        </p:spPr>
        <p:txBody>
          <a:bodyPr anchor="t">
            <a:noAutofit/>
          </a:bodyPr>
          <a:lstStyle>
            <a:lvl1pPr algn="ctr">
              <a:lnSpc>
                <a:spcPct val="90000"/>
              </a:lnSpc>
              <a:spcBef>
                <a:spcPts val="0"/>
              </a:spcBef>
              <a:spcAft>
                <a:spcPts val="0"/>
              </a:spcAft>
              <a:defRPr sz="2800" spc="50" baseline="0">
                <a:solidFill>
                  <a:schemeClr val="bg1"/>
                </a:solidFill>
                <a:latin typeface="+mj-lt"/>
              </a:defRPr>
            </a:lvl1pPr>
          </a:lstStyle>
          <a:p>
            <a:r>
              <a:rPr lang="en-ZA" dirty="0"/>
              <a:t>Presentation Title</a:t>
            </a:r>
            <a:endParaRPr dirty="0"/>
          </a:p>
        </p:txBody>
      </p:sp>
      <p:pic>
        <p:nvPicPr>
          <p:cNvPr id="5" name="Picture 4">
            <a:extLst>
              <a:ext uri="{FF2B5EF4-FFF2-40B4-BE49-F238E27FC236}">
                <a16:creationId xmlns:a16="http://schemas.microsoft.com/office/drawing/2014/main" id="{4BE9F5AF-8F4E-CAEF-112E-467C1E94B28C}"/>
              </a:ext>
            </a:extLst>
          </p:cNvPr>
          <p:cNvPicPr>
            <a:picLocks noChangeAspect="1"/>
          </p:cNvPicPr>
          <p:nvPr userDrawn="1"/>
        </p:nvPicPr>
        <p:blipFill>
          <a:blip r:embed="rId4" cstate="email">
            <a:biLevel thresh="25000"/>
            <a:extLst>
              <a:ext uri="{28A0092B-C50C-407E-A947-70E740481C1C}">
                <a14:useLocalDpi xmlns:a14="http://schemas.microsoft.com/office/drawing/2010/main"/>
              </a:ext>
            </a:extLst>
          </a:blip>
          <a:stretch>
            <a:fillRect/>
          </a:stretch>
        </p:blipFill>
        <p:spPr>
          <a:xfrm>
            <a:off x="4052803" y="4744904"/>
            <a:ext cx="2587797" cy="350959"/>
          </a:xfrm>
          <a:prstGeom prst="rect">
            <a:avLst/>
          </a:prstGeom>
        </p:spPr>
      </p:pic>
      <p:sp>
        <p:nvSpPr>
          <p:cNvPr id="8" name="object 6">
            <a:extLst>
              <a:ext uri="{FF2B5EF4-FFF2-40B4-BE49-F238E27FC236}">
                <a16:creationId xmlns:a16="http://schemas.microsoft.com/office/drawing/2014/main" id="{DF886572-A507-0AEE-3E30-895B433F3D44}"/>
              </a:ext>
            </a:extLst>
          </p:cNvPr>
          <p:cNvSpPr/>
          <p:nvPr userDrawn="1"/>
        </p:nvSpPr>
        <p:spPr>
          <a:xfrm>
            <a:off x="1943419" y="4268837"/>
            <a:ext cx="6806565" cy="0"/>
          </a:xfrm>
          <a:custGeom>
            <a:avLst/>
            <a:gdLst/>
            <a:ahLst/>
            <a:cxnLst/>
            <a:rect l="l" t="t" r="r" b="b"/>
            <a:pathLst>
              <a:path w="6812280">
                <a:moveTo>
                  <a:pt x="0" y="0"/>
                </a:moveTo>
                <a:lnTo>
                  <a:pt x="6811708" y="0"/>
                </a:lnTo>
              </a:path>
            </a:pathLst>
          </a:custGeom>
          <a:ln w="6350">
            <a:solidFill>
              <a:schemeClr val="bg1"/>
            </a:solidFill>
          </a:ln>
        </p:spPr>
        <p:txBody>
          <a:bodyPr wrap="square" lIns="0" tIns="0" rIns="0" bIns="0" rtlCol="0"/>
          <a:lstStyle/>
          <a:p>
            <a:endParaRPr dirty="0"/>
          </a:p>
        </p:txBody>
      </p:sp>
      <p:sp>
        <p:nvSpPr>
          <p:cNvPr id="10" name="Text Placeholder 14">
            <a:extLst>
              <a:ext uri="{FF2B5EF4-FFF2-40B4-BE49-F238E27FC236}">
                <a16:creationId xmlns:a16="http://schemas.microsoft.com/office/drawing/2014/main" id="{E945BACD-7B4B-F785-7371-F8E654B5B0EF}"/>
              </a:ext>
            </a:extLst>
          </p:cNvPr>
          <p:cNvSpPr>
            <a:spLocks noGrp="1"/>
          </p:cNvSpPr>
          <p:nvPr>
            <p:ph type="body" sz="quarter" idx="10" hasCustomPrompt="1"/>
          </p:nvPr>
        </p:nvSpPr>
        <p:spPr>
          <a:xfrm>
            <a:off x="1493938" y="3746314"/>
            <a:ext cx="7705526" cy="276999"/>
          </a:xfrm>
          <a:prstGeom prst="rect">
            <a:avLst/>
          </a:prstGeom>
        </p:spPr>
        <p:txBody>
          <a:bodyPr/>
          <a:lstStyle>
            <a:lvl1pPr algn="ctr">
              <a:defRPr sz="1800">
                <a:solidFill>
                  <a:schemeClr val="bg1"/>
                </a:solidFill>
              </a:defRPr>
            </a:lvl1pPr>
          </a:lstStyle>
          <a:p>
            <a:pPr lvl="0"/>
            <a:r>
              <a:rPr lang="en-US" dirty="0"/>
              <a:t>Date</a:t>
            </a:r>
            <a:endParaRPr lang="en-ZA" dirty="0"/>
          </a:p>
        </p:txBody>
      </p:sp>
    </p:spTree>
    <p:extLst>
      <p:ext uri="{BB962C8B-B14F-4D97-AF65-F5344CB8AC3E}">
        <p14:creationId xmlns:p14="http://schemas.microsoft.com/office/powerpoint/2010/main" val="12625113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9" name="Holder 3">
            <a:extLst>
              <a:ext uri="{FF2B5EF4-FFF2-40B4-BE49-F238E27FC236}">
                <a16:creationId xmlns:a16="http://schemas.microsoft.com/office/drawing/2014/main" id="{465FBA7E-AA94-4151-A006-2D492516286E}"/>
              </a:ext>
            </a:extLst>
          </p:cNvPr>
          <p:cNvSpPr>
            <a:spLocks noGrp="1"/>
          </p:cNvSpPr>
          <p:nvPr>
            <p:ph sz="half" idx="2" hasCustomPrompt="1"/>
          </p:nvPr>
        </p:nvSpPr>
        <p:spPr>
          <a:xfrm>
            <a:off x="475615" y="1462088"/>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0" name="Holder 3">
            <a:extLst>
              <a:ext uri="{FF2B5EF4-FFF2-40B4-BE49-F238E27FC236}">
                <a16:creationId xmlns:a16="http://schemas.microsoft.com/office/drawing/2014/main" id="{961227BF-FCEA-4CE6-9D1B-198081231813}"/>
              </a:ext>
            </a:extLst>
          </p:cNvPr>
          <p:cNvSpPr>
            <a:spLocks noGrp="1"/>
          </p:cNvSpPr>
          <p:nvPr>
            <p:ph sz="half" idx="10" hasCustomPrompt="1"/>
          </p:nvPr>
        </p:nvSpPr>
        <p:spPr>
          <a:xfrm>
            <a:off x="5576994" y="1462088"/>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cxnSp>
        <p:nvCxnSpPr>
          <p:cNvPr id="2" name="Straight Connector 1">
            <a:extLst>
              <a:ext uri="{FF2B5EF4-FFF2-40B4-BE49-F238E27FC236}">
                <a16:creationId xmlns:a16="http://schemas.microsoft.com/office/drawing/2014/main" id="{F33B7156-BD1F-824B-D592-5B1DD3FF481A}"/>
              </a:ext>
            </a:extLst>
          </p:cNvPr>
          <p:cNvCxnSpPr>
            <a:cxnSpLocks/>
          </p:cNvCxnSpPr>
          <p:nvPr userDrawn="1"/>
        </p:nvCxnSpPr>
        <p:spPr>
          <a:xfrm>
            <a:off x="5346700" y="1511965"/>
            <a:ext cx="0" cy="5589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4161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_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9CD556BE-2A63-4B42-A37E-624CD1074D94}"/>
              </a:ext>
            </a:extLst>
          </p:cNvPr>
          <p:cNvSpPr/>
          <p:nvPr userDrawn="1"/>
        </p:nvSpPr>
        <p:spPr>
          <a:xfrm>
            <a:off x="485775" y="1502229"/>
            <a:ext cx="4608000" cy="5584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97CA6D7C-2431-47C0-8BEE-B77A00B1FF2B}"/>
              </a:ext>
            </a:extLst>
          </p:cNvPr>
          <p:cNvSpPr/>
          <p:nvPr userDrawn="1"/>
        </p:nvSpPr>
        <p:spPr>
          <a:xfrm>
            <a:off x="5599625" y="1502229"/>
            <a:ext cx="4608000" cy="5584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1" name="Holder 3">
            <a:extLst>
              <a:ext uri="{FF2B5EF4-FFF2-40B4-BE49-F238E27FC236}">
                <a16:creationId xmlns:a16="http://schemas.microsoft.com/office/drawing/2014/main" id="{42043083-4256-4A2A-BEEA-2AEC631DC82F}"/>
              </a:ext>
            </a:extLst>
          </p:cNvPr>
          <p:cNvSpPr>
            <a:spLocks noGrp="1"/>
          </p:cNvSpPr>
          <p:nvPr>
            <p:ph sz="half" idx="2" hasCustomPrompt="1"/>
          </p:nvPr>
        </p:nvSpPr>
        <p:spPr>
          <a:xfrm>
            <a:off x="636588" y="1592694"/>
            <a:ext cx="4355588"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2" name="Holder 3">
            <a:extLst>
              <a:ext uri="{FF2B5EF4-FFF2-40B4-BE49-F238E27FC236}">
                <a16:creationId xmlns:a16="http://schemas.microsoft.com/office/drawing/2014/main" id="{1DAAD0F8-B131-4AF7-B1A7-58A8D183FEAB}"/>
              </a:ext>
            </a:extLst>
          </p:cNvPr>
          <p:cNvSpPr>
            <a:spLocks noGrp="1"/>
          </p:cNvSpPr>
          <p:nvPr>
            <p:ph sz="half" idx="10" hasCustomPrompt="1"/>
          </p:nvPr>
        </p:nvSpPr>
        <p:spPr>
          <a:xfrm>
            <a:off x="5746399" y="1592694"/>
            <a:ext cx="4355588"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35078431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50"/>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9CD556BE-2A63-4B42-A37E-624CD1074D94}"/>
              </a:ext>
            </a:extLst>
          </p:cNvPr>
          <p:cNvSpPr/>
          <p:nvPr userDrawn="1"/>
        </p:nvSpPr>
        <p:spPr>
          <a:xfrm>
            <a:off x="485775" y="1502229"/>
            <a:ext cx="4608000" cy="261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97CA6D7C-2431-47C0-8BEE-B77A00B1FF2B}"/>
              </a:ext>
            </a:extLst>
          </p:cNvPr>
          <p:cNvSpPr/>
          <p:nvPr userDrawn="1"/>
        </p:nvSpPr>
        <p:spPr>
          <a:xfrm>
            <a:off x="5599625" y="1502230"/>
            <a:ext cx="4608000" cy="2637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1" name="Holder 3">
            <a:extLst>
              <a:ext uri="{FF2B5EF4-FFF2-40B4-BE49-F238E27FC236}">
                <a16:creationId xmlns:a16="http://schemas.microsoft.com/office/drawing/2014/main" id="{42043083-4256-4A2A-BEEA-2AEC631DC82F}"/>
              </a:ext>
            </a:extLst>
          </p:cNvPr>
          <p:cNvSpPr>
            <a:spLocks noGrp="1"/>
          </p:cNvSpPr>
          <p:nvPr>
            <p:ph sz="half" idx="2" hasCustomPrompt="1"/>
          </p:nvPr>
        </p:nvSpPr>
        <p:spPr>
          <a:xfrm>
            <a:off x="636588" y="1592694"/>
            <a:ext cx="4057096" cy="2235393"/>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2" name="Holder 3">
            <a:extLst>
              <a:ext uri="{FF2B5EF4-FFF2-40B4-BE49-F238E27FC236}">
                <a16:creationId xmlns:a16="http://schemas.microsoft.com/office/drawing/2014/main" id="{1DAAD0F8-B131-4AF7-B1A7-58A8D183FEAB}"/>
              </a:ext>
            </a:extLst>
          </p:cNvPr>
          <p:cNvSpPr>
            <a:spLocks noGrp="1"/>
          </p:cNvSpPr>
          <p:nvPr>
            <p:ph sz="half" idx="10" hasCustomPrompt="1"/>
          </p:nvPr>
        </p:nvSpPr>
        <p:spPr>
          <a:xfrm>
            <a:off x="5746399" y="1592694"/>
            <a:ext cx="4086894" cy="2265538"/>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3" name="Rectangle 12">
            <a:extLst>
              <a:ext uri="{FF2B5EF4-FFF2-40B4-BE49-F238E27FC236}">
                <a16:creationId xmlns:a16="http://schemas.microsoft.com/office/drawing/2014/main" id="{D3F89F9F-BACB-B258-6190-F96AB7C452A6}"/>
              </a:ext>
            </a:extLst>
          </p:cNvPr>
          <p:cNvSpPr/>
          <p:nvPr userDrawn="1"/>
        </p:nvSpPr>
        <p:spPr>
          <a:xfrm>
            <a:off x="485775" y="4446396"/>
            <a:ext cx="4608000" cy="261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161201D0-7B15-F650-D1B0-325FBD42270B}"/>
              </a:ext>
            </a:extLst>
          </p:cNvPr>
          <p:cNvSpPr/>
          <p:nvPr userDrawn="1"/>
        </p:nvSpPr>
        <p:spPr>
          <a:xfrm>
            <a:off x="5599625" y="4446397"/>
            <a:ext cx="4608000" cy="2637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Holder 3">
            <a:extLst>
              <a:ext uri="{FF2B5EF4-FFF2-40B4-BE49-F238E27FC236}">
                <a16:creationId xmlns:a16="http://schemas.microsoft.com/office/drawing/2014/main" id="{E2ECF2CB-AD5A-B383-6F19-D48176A8564F}"/>
              </a:ext>
            </a:extLst>
          </p:cNvPr>
          <p:cNvSpPr>
            <a:spLocks noGrp="1"/>
          </p:cNvSpPr>
          <p:nvPr>
            <p:ph sz="half" idx="11" hasCustomPrompt="1"/>
          </p:nvPr>
        </p:nvSpPr>
        <p:spPr>
          <a:xfrm>
            <a:off x="636588" y="4556623"/>
            <a:ext cx="4099626" cy="2235393"/>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6" name="Holder 3">
            <a:extLst>
              <a:ext uri="{FF2B5EF4-FFF2-40B4-BE49-F238E27FC236}">
                <a16:creationId xmlns:a16="http://schemas.microsoft.com/office/drawing/2014/main" id="{0F6C35D2-6D1F-4F7D-CBDE-7C4F9EE33CA7}"/>
              </a:ext>
            </a:extLst>
          </p:cNvPr>
          <p:cNvSpPr>
            <a:spLocks noGrp="1"/>
          </p:cNvSpPr>
          <p:nvPr>
            <p:ph sz="half" idx="12" hasCustomPrompt="1"/>
          </p:nvPr>
        </p:nvSpPr>
        <p:spPr>
          <a:xfrm>
            <a:off x="5746399" y="4556623"/>
            <a:ext cx="4086894" cy="2265538"/>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89390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475614" y="1460614"/>
            <a:ext cx="4854321"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3" name="Picture Placeholder 4">
            <a:extLst>
              <a:ext uri="{FF2B5EF4-FFF2-40B4-BE49-F238E27FC236}">
                <a16:creationId xmlns:a16="http://schemas.microsoft.com/office/drawing/2014/main" id="{CA90220C-A109-4F15-AE6B-FD50915B5B42}"/>
              </a:ext>
            </a:extLst>
          </p:cNvPr>
          <p:cNvSpPr>
            <a:spLocks noGrp="1"/>
          </p:cNvSpPr>
          <p:nvPr>
            <p:ph type="pic" sz="quarter" idx="10" hasCustomPrompt="1"/>
          </p:nvPr>
        </p:nvSpPr>
        <p:spPr>
          <a:xfrm>
            <a:off x="5343525" y="1225550"/>
            <a:ext cx="5133307" cy="6128992"/>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Tree>
    <p:extLst>
      <p:ext uri="{BB962C8B-B14F-4D97-AF65-F5344CB8AC3E}">
        <p14:creationId xmlns:p14="http://schemas.microsoft.com/office/powerpoint/2010/main" val="135302944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3" name="Picture Placeholder 4">
            <a:extLst>
              <a:ext uri="{FF2B5EF4-FFF2-40B4-BE49-F238E27FC236}">
                <a16:creationId xmlns:a16="http://schemas.microsoft.com/office/drawing/2014/main" id="{CA90220C-A109-4F15-AE6B-FD50915B5B42}"/>
              </a:ext>
            </a:extLst>
          </p:cNvPr>
          <p:cNvSpPr>
            <a:spLocks noGrp="1"/>
          </p:cNvSpPr>
          <p:nvPr>
            <p:ph type="pic" sz="quarter" idx="10" hasCustomPrompt="1"/>
          </p:nvPr>
        </p:nvSpPr>
        <p:spPr>
          <a:xfrm>
            <a:off x="213139" y="1225550"/>
            <a:ext cx="5133307" cy="6128992"/>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9" name="Holder 3">
            <a:extLst>
              <a:ext uri="{FF2B5EF4-FFF2-40B4-BE49-F238E27FC236}">
                <a16:creationId xmlns:a16="http://schemas.microsoft.com/office/drawing/2014/main" id="{F82C4161-9E2E-4564-A365-E0F3558DB5C4}"/>
              </a:ext>
            </a:extLst>
          </p:cNvPr>
          <p:cNvSpPr>
            <a:spLocks noGrp="1"/>
          </p:cNvSpPr>
          <p:nvPr>
            <p:ph sz="half" idx="11" hasCustomPrompt="1"/>
          </p:nvPr>
        </p:nvSpPr>
        <p:spPr>
          <a:xfrm>
            <a:off x="5576994" y="1460614"/>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12441857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8A4E0AA-1D9C-4284-9A52-0F0EF3CD391D}"/>
              </a:ext>
            </a:extLst>
          </p:cNvPr>
          <p:cNvSpPr/>
          <p:nvPr userDrawn="1"/>
        </p:nvSpPr>
        <p:spPr>
          <a:xfrm>
            <a:off x="213139" y="1225549"/>
            <a:ext cx="5133561" cy="61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475614" y="1462088"/>
            <a:ext cx="4854065"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1" name="Holder 3">
            <a:extLst>
              <a:ext uri="{FF2B5EF4-FFF2-40B4-BE49-F238E27FC236}">
                <a16:creationId xmlns:a16="http://schemas.microsoft.com/office/drawing/2014/main" id="{881B360C-1039-4859-B03B-F7C65290ABE1}"/>
              </a:ext>
            </a:extLst>
          </p:cNvPr>
          <p:cNvSpPr>
            <a:spLocks noGrp="1"/>
          </p:cNvSpPr>
          <p:nvPr>
            <p:ph sz="half" idx="10" hasCustomPrompt="1"/>
          </p:nvPr>
        </p:nvSpPr>
        <p:spPr>
          <a:xfrm>
            <a:off x="5576994" y="1462088"/>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tx2"/>
                </a:solidFill>
                <a:latin typeface="+mn-lt"/>
              </a:defRPr>
            </a:lvl1pPr>
          </a:lstStyle>
          <a:p>
            <a:r>
              <a:rPr lang="en-ZA" dirty="0"/>
              <a:t>Click to add text</a:t>
            </a:r>
            <a:endParaRPr dirty="0"/>
          </a:p>
        </p:txBody>
      </p:sp>
    </p:spTree>
    <p:extLst>
      <p:ext uri="{BB962C8B-B14F-4D97-AF65-F5344CB8AC3E}">
        <p14:creationId xmlns:p14="http://schemas.microsoft.com/office/powerpoint/2010/main" val="10159134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sz="half" idx="2" hasCustomPrompt="1"/>
          </p:nvPr>
        </p:nvSpPr>
        <p:spPr>
          <a:xfrm>
            <a:off x="475615" y="1460614"/>
            <a:ext cx="4536000" cy="5463426"/>
          </a:xfrm>
          <a:prstGeom prst="rect">
            <a:avLst/>
          </a:prstGeom>
        </p:spPr>
        <p:txBody>
          <a:bodyPr>
            <a:noAutofit/>
          </a:bodyPr>
          <a:lstStyle>
            <a:lvl1pPr marL="285750" indent="-285750">
              <a:buFont typeface="Arial" panose="020B0604020202020204" pitchFamily="34" charset="0"/>
              <a:buChar char="•"/>
              <a:defRPr sz="1600" b="0" i="0">
                <a:solidFill>
                  <a:schemeClr val="accent1"/>
                </a:solidFill>
              </a:defRPr>
            </a:lvl1pPr>
          </a:lstStyle>
          <a:p>
            <a:r>
              <a:rPr lang="en-ZA" dirty="0"/>
              <a:t>Click to add text</a:t>
            </a:r>
            <a:endParaRPr dirty="0"/>
          </a:p>
        </p:txBody>
      </p:sp>
      <p:sp>
        <p:nvSpPr>
          <p:cNvPr id="4" name="Holder 4"/>
          <p:cNvSpPr>
            <a:spLocks noGrp="1"/>
          </p:cNvSpPr>
          <p:nvPr>
            <p:ph sz="half" idx="3" hasCustomPrompt="1"/>
          </p:nvPr>
        </p:nvSpPr>
        <p:spPr>
          <a:xfrm>
            <a:off x="5579458" y="1460614"/>
            <a:ext cx="4536000" cy="5463426"/>
          </a:xfrm>
          <a:prstGeom prst="rect">
            <a:avLst/>
          </a:prstGeom>
        </p:spPr>
        <p:txBody>
          <a:bodyPr>
            <a:noAutofit/>
          </a:bodyPr>
          <a:lstStyle>
            <a:lvl1pPr marL="285750" indent="-285750">
              <a:buFont typeface="Arial" panose="020B0604020202020204" pitchFamily="34" charset="0"/>
              <a:buChar char="•"/>
              <a:defRPr sz="1600" b="0" i="0">
                <a:solidFill>
                  <a:schemeClr val="accent1"/>
                </a:solidFill>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Click to add title</a:t>
            </a:r>
            <a:endParaRPr dirty="0"/>
          </a:p>
        </p:txBody>
      </p:sp>
      <p:cxnSp>
        <p:nvCxnSpPr>
          <p:cNvPr id="2" name="Straight Connector 1">
            <a:extLst>
              <a:ext uri="{FF2B5EF4-FFF2-40B4-BE49-F238E27FC236}">
                <a16:creationId xmlns:a16="http://schemas.microsoft.com/office/drawing/2014/main" id="{77FBD3C8-A94B-1A8B-7982-D9E997ECD6C7}"/>
              </a:ext>
            </a:extLst>
          </p:cNvPr>
          <p:cNvCxnSpPr>
            <a:cxnSpLocks/>
          </p:cNvCxnSpPr>
          <p:nvPr userDrawn="1"/>
        </p:nvCxnSpPr>
        <p:spPr>
          <a:xfrm>
            <a:off x="5346700" y="1511965"/>
            <a:ext cx="0" cy="55898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18866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ABBAC98-2106-4759-B68A-8BA7B1F318E6}"/>
              </a:ext>
            </a:extLst>
          </p:cNvPr>
          <p:cNvSpPr>
            <a:spLocks noGrp="1"/>
          </p:cNvSpPr>
          <p:nvPr>
            <p:ph type="pic" sz="quarter" idx="10" hasCustomPrompt="1"/>
          </p:nvPr>
        </p:nvSpPr>
        <p:spPr>
          <a:xfrm>
            <a:off x="211504" y="1225548"/>
            <a:ext cx="10267200" cy="6130800"/>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10" name="Holder 3">
            <a:extLst>
              <a:ext uri="{FF2B5EF4-FFF2-40B4-BE49-F238E27FC236}">
                <a16:creationId xmlns:a16="http://schemas.microsoft.com/office/drawing/2014/main" id="{C7D3D5CA-CCD1-47EB-A8E7-169D67F682EB}"/>
              </a:ext>
            </a:extLst>
          </p:cNvPr>
          <p:cNvSpPr>
            <a:spLocks noGrp="1"/>
          </p:cNvSpPr>
          <p:nvPr>
            <p:ph type="subTitle" idx="4" hasCustomPrompt="1"/>
          </p:nvPr>
        </p:nvSpPr>
        <p:spPr>
          <a:xfrm>
            <a:off x="475615" y="10160"/>
            <a:ext cx="9991057" cy="1305017"/>
          </a:xfrm>
          <a:prstGeom prst="rect">
            <a:avLst/>
          </a:prstGeom>
        </p:spPr>
        <p:txBody>
          <a:bodyPr anchor="ctr">
            <a:noAutofit/>
          </a:bodyPr>
          <a:lstStyle>
            <a:lvl1pPr>
              <a:lnSpc>
                <a:spcPct val="90000"/>
              </a:lnSpc>
              <a:spcBef>
                <a:spcPts val="0"/>
              </a:spcBef>
              <a:spcAft>
                <a:spcPts val="0"/>
              </a:spcAft>
              <a:defRPr sz="2600" spc="50" baseline="0">
                <a:solidFill>
                  <a:schemeClr val="accent1"/>
                </a:solidFill>
                <a:latin typeface="+mj-lt"/>
              </a:defRPr>
            </a:lvl1pPr>
          </a:lstStyle>
          <a:p>
            <a:r>
              <a:rPr lang="en-ZA" dirty="0"/>
              <a:t>Slide Title</a:t>
            </a:r>
            <a:endParaRPr dirty="0"/>
          </a:p>
        </p:txBody>
      </p:sp>
    </p:spTree>
    <p:extLst>
      <p:ext uri="{BB962C8B-B14F-4D97-AF65-F5344CB8AC3E}">
        <p14:creationId xmlns:p14="http://schemas.microsoft.com/office/powerpoint/2010/main" val="270002905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Picture Placeholder 4">
            <a:extLst>
              <a:ext uri="{FF2B5EF4-FFF2-40B4-BE49-F238E27FC236}">
                <a16:creationId xmlns:a16="http://schemas.microsoft.com/office/drawing/2014/main" id="{4A3365F9-CEA8-49D0-A74A-6C11536607EB}"/>
              </a:ext>
            </a:extLst>
          </p:cNvPr>
          <p:cNvSpPr>
            <a:spLocks noGrp="1"/>
          </p:cNvSpPr>
          <p:nvPr>
            <p:ph type="pic" sz="quarter" idx="10" hasCustomPrompt="1"/>
          </p:nvPr>
        </p:nvSpPr>
        <p:spPr>
          <a:xfrm>
            <a:off x="5767159" y="1520277"/>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15" name="Picture Placeholder 4">
            <a:extLst>
              <a:ext uri="{FF2B5EF4-FFF2-40B4-BE49-F238E27FC236}">
                <a16:creationId xmlns:a16="http://schemas.microsoft.com/office/drawing/2014/main" id="{14519D59-8E50-4692-A2BB-B691B09E8E4D}"/>
              </a:ext>
            </a:extLst>
          </p:cNvPr>
          <p:cNvSpPr>
            <a:spLocks noGrp="1"/>
          </p:cNvSpPr>
          <p:nvPr>
            <p:ph type="pic" sz="quarter" idx="11" hasCustomPrompt="1"/>
          </p:nvPr>
        </p:nvSpPr>
        <p:spPr>
          <a:xfrm>
            <a:off x="5767159" y="4473296"/>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3" name="Holder 3"/>
          <p:cNvSpPr>
            <a:spLocks noGrp="1"/>
          </p:cNvSpPr>
          <p:nvPr>
            <p:ph sz="half" idx="2" hasCustomPrompt="1"/>
          </p:nvPr>
        </p:nvSpPr>
        <p:spPr>
          <a:xfrm>
            <a:off x="475615" y="1466484"/>
            <a:ext cx="4772374"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1"/>
                </a:solidFill>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Tree>
    <p:extLst>
      <p:ext uri="{BB962C8B-B14F-4D97-AF65-F5344CB8AC3E}">
        <p14:creationId xmlns:p14="http://schemas.microsoft.com/office/powerpoint/2010/main" val="36082605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Images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Picture Placeholder 4">
            <a:extLst>
              <a:ext uri="{FF2B5EF4-FFF2-40B4-BE49-F238E27FC236}">
                <a16:creationId xmlns:a16="http://schemas.microsoft.com/office/drawing/2014/main" id="{4A3365F9-CEA8-49D0-A74A-6C11536607EB}"/>
              </a:ext>
            </a:extLst>
          </p:cNvPr>
          <p:cNvSpPr>
            <a:spLocks noGrp="1"/>
          </p:cNvSpPr>
          <p:nvPr>
            <p:ph type="pic" sz="quarter" idx="10" hasCustomPrompt="1"/>
          </p:nvPr>
        </p:nvSpPr>
        <p:spPr>
          <a:xfrm>
            <a:off x="5767159" y="1523048"/>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15" name="Picture Placeholder 4">
            <a:extLst>
              <a:ext uri="{FF2B5EF4-FFF2-40B4-BE49-F238E27FC236}">
                <a16:creationId xmlns:a16="http://schemas.microsoft.com/office/drawing/2014/main" id="{14519D59-8E50-4692-A2BB-B691B09E8E4D}"/>
              </a:ext>
            </a:extLst>
          </p:cNvPr>
          <p:cNvSpPr>
            <a:spLocks noGrp="1"/>
          </p:cNvSpPr>
          <p:nvPr>
            <p:ph type="pic" sz="quarter" idx="11" hasCustomPrompt="1"/>
          </p:nvPr>
        </p:nvSpPr>
        <p:spPr>
          <a:xfrm>
            <a:off x="5767159" y="4473296"/>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1" name="Picture Placeholder 4">
            <a:extLst>
              <a:ext uri="{FF2B5EF4-FFF2-40B4-BE49-F238E27FC236}">
                <a16:creationId xmlns:a16="http://schemas.microsoft.com/office/drawing/2014/main" id="{54BBDCA0-92C8-704A-AC8E-FBEF4C67B03D}"/>
              </a:ext>
            </a:extLst>
          </p:cNvPr>
          <p:cNvSpPr>
            <a:spLocks noGrp="1"/>
          </p:cNvSpPr>
          <p:nvPr>
            <p:ph type="pic" sz="quarter" idx="12" hasCustomPrompt="1"/>
          </p:nvPr>
        </p:nvSpPr>
        <p:spPr>
          <a:xfrm>
            <a:off x="646519" y="1523048"/>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12" name="Picture Placeholder 4">
            <a:extLst>
              <a:ext uri="{FF2B5EF4-FFF2-40B4-BE49-F238E27FC236}">
                <a16:creationId xmlns:a16="http://schemas.microsoft.com/office/drawing/2014/main" id="{9FFCE4B6-B280-3642-BB77-69BAA4C41265}"/>
              </a:ext>
            </a:extLst>
          </p:cNvPr>
          <p:cNvSpPr>
            <a:spLocks noGrp="1"/>
          </p:cNvSpPr>
          <p:nvPr>
            <p:ph type="pic" sz="quarter" idx="13" hasCustomPrompt="1"/>
          </p:nvPr>
        </p:nvSpPr>
        <p:spPr>
          <a:xfrm>
            <a:off x="646519" y="4473296"/>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Tree>
    <p:extLst>
      <p:ext uri="{BB962C8B-B14F-4D97-AF65-F5344CB8AC3E}">
        <p14:creationId xmlns:p14="http://schemas.microsoft.com/office/powerpoint/2010/main" val="29241553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699A3-5D57-112B-CD6C-56FB08048E66}"/>
              </a:ext>
            </a:extLst>
          </p:cNvPr>
          <p:cNvSpPr/>
          <p:nvPr userDrawn="1"/>
        </p:nvSpPr>
        <p:spPr>
          <a:xfrm>
            <a:off x="0" y="0"/>
            <a:ext cx="10693400"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72F41497-94EE-0F10-AABC-628BED56D1C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1037" t="1314" r="12034" b="10367"/>
          <a:stretch/>
        </p:blipFill>
        <p:spPr>
          <a:xfrm>
            <a:off x="0" y="0"/>
            <a:ext cx="10693400" cy="7562850"/>
          </a:xfrm>
          <a:prstGeom prst="rect">
            <a:avLst/>
          </a:prstGeom>
        </p:spPr>
      </p:pic>
      <p:sp>
        <p:nvSpPr>
          <p:cNvPr id="3" name="Holder 3">
            <a:extLst>
              <a:ext uri="{FF2B5EF4-FFF2-40B4-BE49-F238E27FC236}">
                <a16:creationId xmlns:a16="http://schemas.microsoft.com/office/drawing/2014/main" id="{1FA848B1-8A9C-E788-7A77-7E71B70CB476}"/>
              </a:ext>
            </a:extLst>
          </p:cNvPr>
          <p:cNvSpPr>
            <a:spLocks noGrp="1"/>
          </p:cNvSpPr>
          <p:nvPr>
            <p:ph type="subTitle" idx="4" hasCustomPrompt="1"/>
          </p:nvPr>
        </p:nvSpPr>
        <p:spPr>
          <a:xfrm>
            <a:off x="1493938" y="3448222"/>
            <a:ext cx="7705526" cy="833096"/>
          </a:xfrm>
          <a:prstGeom prst="rect">
            <a:avLst/>
          </a:prstGeom>
        </p:spPr>
        <p:txBody>
          <a:bodyPr anchor="t">
            <a:noAutofit/>
          </a:bodyPr>
          <a:lstStyle>
            <a:lvl1pPr algn="ctr">
              <a:lnSpc>
                <a:spcPct val="90000"/>
              </a:lnSpc>
              <a:spcBef>
                <a:spcPts val="0"/>
              </a:spcBef>
              <a:spcAft>
                <a:spcPts val="0"/>
              </a:spcAft>
              <a:defRPr sz="2800" spc="50" baseline="0">
                <a:solidFill>
                  <a:schemeClr val="bg1"/>
                </a:solidFill>
                <a:latin typeface="+mj-lt"/>
              </a:defRPr>
            </a:lvl1pPr>
          </a:lstStyle>
          <a:p>
            <a:r>
              <a:rPr lang="en-ZA" dirty="0"/>
              <a:t>Presentation Title</a:t>
            </a:r>
            <a:endParaRPr dirty="0"/>
          </a:p>
        </p:txBody>
      </p:sp>
      <p:pic>
        <p:nvPicPr>
          <p:cNvPr id="5" name="Picture 4">
            <a:extLst>
              <a:ext uri="{FF2B5EF4-FFF2-40B4-BE49-F238E27FC236}">
                <a16:creationId xmlns:a16="http://schemas.microsoft.com/office/drawing/2014/main" id="{4BE9F5AF-8F4E-CAEF-112E-467C1E94B28C}"/>
              </a:ext>
            </a:extLst>
          </p:cNvPr>
          <p:cNvPicPr>
            <a:picLocks noChangeAspect="1"/>
          </p:cNvPicPr>
          <p:nvPr userDrawn="1"/>
        </p:nvPicPr>
        <p:blipFill>
          <a:blip r:embed="rId4" cstate="email">
            <a:biLevel thresh="25000"/>
            <a:extLst>
              <a:ext uri="{28A0092B-C50C-407E-A947-70E740481C1C}">
                <a14:useLocalDpi xmlns:a14="http://schemas.microsoft.com/office/drawing/2010/main"/>
              </a:ext>
            </a:extLst>
          </a:blip>
          <a:stretch>
            <a:fillRect/>
          </a:stretch>
        </p:blipFill>
        <p:spPr>
          <a:xfrm>
            <a:off x="4052803" y="5557704"/>
            <a:ext cx="2587797" cy="350959"/>
          </a:xfrm>
          <a:prstGeom prst="rect">
            <a:avLst/>
          </a:prstGeom>
        </p:spPr>
      </p:pic>
      <p:sp>
        <p:nvSpPr>
          <p:cNvPr id="8" name="object 6">
            <a:extLst>
              <a:ext uri="{FF2B5EF4-FFF2-40B4-BE49-F238E27FC236}">
                <a16:creationId xmlns:a16="http://schemas.microsoft.com/office/drawing/2014/main" id="{DF886572-A507-0AEE-3E30-895B433F3D44}"/>
              </a:ext>
            </a:extLst>
          </p:cNvPr>
          <p:cNvSpPr/>
          <p:nvPr userDrawn="1"/>
        </p:nvSpPr>
        <p:spPr>
          <a:xfrm>
            <a:off x="1943419" y="5081637"/>
            <a:ext cx="6806565" cy="0"/>
          </a:xfrm>
          <a:custGeom>
            <a:avLst/>
            <a:gdLst/>
            <a:ahLst/>
            <a:cxnLst/>
            <a:rect l="l" t="t" r="r" b="b"/>
            <a:pathLst>
              <a:path w="6812280">
                <a:moveTo>
                  <a:pt x="0" y="0"/>
                </a:moveTo>
                <a:lnTo>
                  <a:pt x="6811708" y="0"/>
                </a:lnTo>
              </a:path>
            </a:pathLst>
          </a:custGeom>
          <a:ln w="6350">
            <a:solidFill>
              <a:schemeClr val="bg1"/>
            </a:solidFill>
          </a:ln>
        </p:spPr>
        <p:txBody>
          <a:bodyPr wrap="square" lIns="0" tIns="0" rIns="0" bIns="0" rtlCol="0"/>
          <a:lstStyle/>
          <a:p>
            <a:endParaRPr dirty="0"/>
          </a:p>
        </p:txBody>
      </p:sp>
      <p:sp>
        <p:nvSpPr>
          <p:cNvPr id="10" name="Text Placeholder 14">
            <a:extLst>
              <a:ext uri="{FF2B5EF4-FFF2-40B4-BE49-F238E27FC236}">
                <a16:creationId xmlns:a16="http://schemas.microsoft.com/office/drawing/2014/main" id="{E945BACD-7B4B-F785-7371-F8E654B5B0EF}"/>
              </a:ext>
            </a:extLst>
          </p:cNvPr>
          <p:cNvSpPr>
            <a:spLocks noGrp="1"/>
          </p:cNvSpPr>
          <p:nvPr>
            <p:ph type="body" sz="quarter" idx="10" hasCustomPrompt="1"/>
          </p:nvPr>
        </p:nvSpPr>
        <p:spPr>
          <a:xfrm>
            <a:off x="1493938" y="4559114"/>
            <a:ext cx="7705526" cy="276999"/>
          </a:xfrm>
        </p:spPr>
        <p:txBody>
          <a:bodyPr/>
          <a:lstStyle>
            <a:lvl1pPr algn="ctr">
              <a:defRPr sz="1800">
                <a:solidFill>
                  <a:schemeClr val="bg1"/>
                </a:solidFill>
              </a:defRPr>
            </a:lvl1pPr>
          </a:lstStyle>
          <a:p>
            <a:pPr lvl="0"/>
            <a:r>
              <a:rPr lang="en-US" dirty="0"/>
              <a:t>Date</a:t>
            </a:r>
            <a:endParaRPr lang="en-ZA" dirty="0"/>
          </a:p>
        </p:txBody>
      </p:sp>
      <p:sp>
        <p:nvSpPr>
          <p:cNvPr id="17" name="Picture Placeholder 4">
            <a:extLst>
              <a:ext uri="{FF2B5EF4-FFF2-40B4-BE49-F238E27FC236}">
                <a16:creationId xmlns:a16="http://schemas.microsoft.com/office/drawing/2014/main" id="{72597A6F-0135-830E-404C-3133E6B79CAD}"/>
              </a:ext>
            </a:extLst>
          </p:cNvPr>
          <p:cNvSpPr>
            <a:spLocks noGrp="1"/>
          </p:cNvSpPr>
          <p:nvPr>
            <p:ph type="pic" sz="quarter" idx="12" hasCustomPrompt="1"/>
          </p:nvPr>
        </p:nvSpPr>
        <p:spPr>
          <a:xfrm>
            <a:off x="4714240" y="1496510"/>
            <a:ext cx="1231192" cy="1579727"/>
          </a:xfrm>
          <a:pattFill prst="ltUpDiag">
            <a:fgClr>
              <a:schemeClr val="bg1">
                <a:lumMod val="85000"/>
              </a:schemeClr>
            </a:fgClr>
            <a:bgClr>
              <a:schemeClr val="accent1">
                <a:lumMod val="20000"/>
                <a:lumOff val="80000"/>
              </a:schemeClr>
            </a:bgClr>
          </a:pattFill>
        </p:spPr>
        <p:txBody>
          <a:bodyPr tIns="972000">
            <a:noAutofit/>
          </a:bodyPr>
          <a:lstStyle>
            <a:lvl1pPr algn="ctr">
              <a:defRPr sz="1050"/>
            </a:lvl1pPr>
          </a:lstStyle>
          <a:p>
            <a:r>
              <a:rPr lang="en-ZA" dirty="0"/>
              <a:t>Click on icon to insert Country’s crest</a:t>
            </a:r>
          </a:p>
        </p:txBody>
      </p:sp>
    </p:spTree>
    <p:extLst>
      <p:ext uri="{BB962C8B-B14F-4D97-AF65-F5344CB8AC3E}">
        <p14:creationId xmlns:p14="http://schemas.microsoft.com/office/powerpoint/2010/main" val="286541718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Holder 3"/>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8" name="Picture Placeholder 4">
            <a:extLst>
              <a:ext uri="{FF2B5EF4-FFF2-40B4-BE49-F238E27FC236}">
                <a16:creationId xmlns:a16="http://schemas.microsoft.com/office/drawing/2014/main" id="{B0AE999D-6CB2-40C8-8409-8FD683469149}"/>
              </a:ext>
            </a:extLst>
          </p:cNvPr>
          <p:cNvSpPr>
            <a:spLocks noGrp="1"/>
          </p:cNvSpPr>
          <p:nvPr>
            <p:ph type="pic" sz="quarter" idx="10" hasCustomPrompt="1"/>
          </p:nvPr>
        </p:nvSpPr>
        <p:spPr>
          <a:xfrm>
            <a:off x="211504" y="1225548"/>
            <a:ext cx="10267200" cy="6130800"/>
          </a:xfrm>
          <a:pattFill prst="ltUpDiag">
            <a:fgClr>
              <a:schemeClr val="bg1">
                <a:lumMod val="85000"/>
              </a:schemeClr>
            </a:fgClr>
            <a:bgClr>
              <a:schemeClr val="bg1">
                <a:lumMod val="95000"/>
              </a:schemeClr>
            </a:bgClr>
          </a:pattFill>
        </p:spPr>
        <p:txBody>
          <a:bodyPr lIns="914400" tIns="2412000">
            <a:noAutofit/>
          </a:bodyPr>
          <a:lstStyle>
            <a:lvl1pPr algn="ctr">
              <a:defRPr sz="1400"/>
            </a:lvl1pPr>
          </a:lstStyle>
          <a:p>
            <a:r>
              <a:rPr lang="en-ZA" dirty="0"/>
              <a:t>Click on icon to insert image</a:t>
            </a:r>
          </a:p>
        </p:txBody>
      </p:sp>
      <p:sp>
        <p:nvSpPr>
          <p:cNvPr id="11" name="Text Placeholder 10">
            <a:extLst>
              <a:ext uri="{FF2B5EF4-FFF2-40B4-BE49-F238E27FC236}">
                <a16:creationId xmlns:a16="http://schemas.microsoft.com/office/drawing/2014/main" id="{CFAA01ED-08CB-48BB-B047-22B869A8DFEF}"/>
              </a:ext>
            </a:extLst>
          </p:cNvPr>
          <p:cNvSpPr>
            <a:spLocks noGrp="1"/>
          </p:cNvSpPr>
          <p:nvPr>
            <p:ph type="body" sz="quarter" idx="11" hasCustomPrompt="1"/>
          </p:nvPr>
        </p:nvSpPr>
        <p:spPr>
          <a:xfrm>
            <a:off x="962268" y="2330410"/>
            <a:ext cx="4356000" cy="3960000"/>
          </a:xfrm>
          <a:solidFill>
            <a:srgbClr val="415364"/>
          </a:solidFill>
        </p:spPr>
        <p:txBody>
          <a:bodyPr lIns="324000" tIns="324000" rIns="180000">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284325755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_1">
    <p:spTree>
      <p:nvGrpSpPr>
        <p:cNvPr id="1" name=""/>
        <p:cNvGrpSpPr/>
        <p:nvPr/>
      </p:nvGrpSpPr>
      <p:grpSpPr>
        <a:xfrm>
          <a:off x="0" y="0"/>
          <a:ext cx="0" cy="0"/>
          <a:chOff x="0" y="0"/>
          <a:chExt cx="0" cy="0"/>
        </a:xfrm>
      </p:grpSpPr>
      <p:sp>
        <p:nvSpPr>
          <p:cNvPr id="3" name="Holder 3"/>
          <p:cNvSpPr>
            <a:spLocks noGrp="1"/>
          </p:cNvSpPr>
          <p:nvPr>
            <p:ph type="subTitle" idx="4" hasCustomPrompt="1"/>
          </p:nvPr>
        </p:nvSpPr>
        <p:spPr>
          <a:xfrm>
            <a:off x="475615" y="30480"/>
            <a:ext cx="98894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8" name="Picture Placeholder 4">
            <a:extLst>
              <a:ext uri="{FF2B5EF4-FFF2-40B4-BE49-F238E27FC236}">
                <a16:creationId xmlns:a16="http://schemas.microsoft.com/office/drawing/2014/main" id="{B0AE999D-6CB2-40C8-8409-8FD683469149}"/>
              </a:ext>
            </a:extLst>
          </p:cNvPr>
          <p:cNvSpPr>
            <a:spLocks noGrp="1"/>
          </p:cNvSpPr>
          <p:nvPr>
            <p:ph type="pic" sz="quarter" idx="10" hasCustomPrompt="1"/>
          </p:nvPr>
        </p:nvSpPr>
        <p:spPr>
          <a:xfrm>
            <a:off x="211504" y="1225548"/>
            <a:ext cx="10267200" cy="6130800"/>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11" name="Text Placeholder 10">
            <a:extLst>
              <a:ext uri="{FF2B5EF4-FFF2-40B4-BE49-F238E27FC236}">
                <a16:creationId xmlns:a16="http://schemas.microsoft.com/office/drawing/2014/main" id="{CFAA01ED-08CB-48BB-B047-22B869A8DFEF}"/>
              </a:ext>
            </a:extLst>
          </p:cNvPr>
          <p:cNvSpPr>
            <a:spLocks noGrp="1"/>
          </p:cNvSpPr>
          <p:nvPr>
            <p:ph type="body" sz="quarter" idx="11" hasCustomPrompt="1"/>
          </p:nvPr>
        </p:nvSpPr>
        <p:spPr>
          <a:xfrm>
            <a:off x="5852160" y="3396348"/>
            <a:ext cx="4355464" cy="3960000"/>
          </a:xfrm>
          <a:solidFill>
            <a:schemeClr val="accent1"/>
          </a:solidFill>
        </p:spPr>
        <p:txBody>
          <a:bodyPr lIns="324000" tIns="324000" rIns="180000">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253312342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Text_2">
    <p:spTree>
      <p:nvGrpSpPr>
        <p:cNvPr id="1" name=""/>
        <p:cNvGrpSpPr/>
        <p:nvPr/>
      </p:nvGrpSpPr>
      <p:grpSpPr>
        <a:xfrm>
          <a:off x="0" y="0"/>
          <a:ext cx="0" cy="0"/>
          <a:chOff x="0" y="0"/>
          <a:chExt cx="0" cy="0"/>
        </a:xfrm>
      </p:grpSpPr>
      <p:sp>
        <p:nvSpPr>
          <p:cNvPr id="3" name="Holder 3"/>
          <p:cNvSpPr>
            <a:spLocks noGrp="1"/>
          </p:cNvSpPr>
          <p:nvPr>
            <p:ph type="subTitle" idx="4" hasCustomPrompt="1"/>
          </p:nvPr>
        </p:nvSpPr>
        <p:spPr>
          <a:xfrm>
            <a:off x="474019" y="30480"/>
            <a:ext cx="9891053"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7" name="Picture Placeholder 4">
            <a:extLst>
              <a:ext uri="{FF2B5EF4-FFF2-40B4-BE49-F238E27FC236}">
                <a16:creationId xmlns:a16="http://schemas.microsoft.com/office/drawing/2014/main" id="{3D9C63C3-81CC-4E76-B12B-310FF4F7716F}"/>
              </a:ext>
            </a:extLst>
          </p:cNvPr>
          <p:cNvSpPr>
            <a:spLocks noGrp="1"/>
          </p:cNvSpPr>
          <p:nvPr>
            <p:ph type="pic" sz="quarter" idx="12" hasCustomPrompt="1"/>
          </p:nvPr>
        </p:nvSpPr>
        <p:spPr>
          <a:xfrm>
            <a:off x="211504" y="3001108"/>
            <a:ext cx="10267200" cy="4355240"/>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9" name="Text Placeholder 10">
            <a:extLst>
              <a:ext uri="{FF2B5EF4-FFF2-40B4-BE49-F238E27FC236}">
                <a16:creationId xmlns:a16="http://schemas.microsoft.com/office/drawing/2014/main" id="{88501575-7006-4005-BA26-BD24636B4E25}"/>
              </a:ext>
            </a:extLst>
          </p:cNvPr>
          <p:cNvSpPr>
            <a:spLocks noGrp="1"/>
          </p:cNvSpPr>
          <p:nvPr>
            <p:ph type="body" sz="quarter" idx="13" hasCustomPrompt="1"/>
          </p:nvPr>
        </p:nvSpPr>
        <p:spPr>
          <a:xfrm>
            <a:off x="484179" y="1643002"/>
            <a:ext cx="4356000" cy="3960000"/>
          </a:xfrm>
          <a:solidFill>
            <a:schemeClr val="accent1"/>
          </a:solidFill>
        </p:spPr>
        <p:txBody>
          <a:bodyPr lIns="324000" tIns="324000" rIns="180000">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956382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type="body" idx="1"/>
          </p:nvPr>
        </p:nvSpPr>
        <p:spPr>
          <a:xfrm>
            <a:off x="490659" y="3033360"/>
            <a:ext cx="3419190" cy="215444"/>
          </a:xfrm>
        </p:spPr>
        <p:txBody>
          <a:bodyPr lIns="0"/>
          <a:lstStyle>
            <a:lvl1pPr>
              <a:defRPr sz="1400" b="0" i="0">
                <a:solidFill>
                  <a:schemeClr val="accent1"/>
                </a:solidFill>
                <a:latin typeface="+mj-lt"/>
                <a:cs typeface="ClassicalGaramondBT-Roman"/>
              </a:defRPr>
            </a:lvl1pPr>
          </a:lstStyle>
          <a:p>
            <a:endParaRPr dirty="0"/>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485775" y="30480"/>
            <a:ext cx="98894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34" name="Picture Placeholder 4">
            <a:extLst>
              <a:ext uri="{FF2B5EF4-FFF2-40B4-BE49-F238E27FC236}">
                <a16:creationId xmlns:a16="http://schemas.microsoft.com/office/drawing/2014/main" id="{D64776E2-AA0D-4F5E-98B0-CB04B01C0802}"/>
              </a:ext>
            </a:extLst>
          </p:cNvPr>
          <p:cNvSpPr>
            <a:spLocks noGrp="1"/>
          </p:cNvSpPr>
          <p:nvPr userDrawn="1">
            <p:ph type="pic" sz="quarter" idx="12" hasCustomPrompt="1"/>
          </p:nvPr>
        </p:nvSpPr>
        <p:spPr>
          <a:xfrm>
            <a:off x="496142" y="177239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1738503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485775" y="30480"/>
            <a:ext cx="98894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2" name="Holder 3">
            <a:extLst>
              <a:ext uri="{FF2B5EF4-FFF2-40B4-BE49-F238E27FC236}">
                <a16:creationId xmlns:a16="http://schemas.microsoft.com/office/drawing/2014/main" id="{4FA6EE11-70C8-33E0-41B5-34D69B55D186}"/>
              </a:ext>
            </a:extLst>
          </p:cNvPr>
          <p:cNvSpPr>
            <a:spLocks noGrp="1"/>
          </p:cNvSpPr>
          <p:nvPr>
            <p:ph type="body" idx="1"/>
          </p:nvPr>
        </p:nvSpPr>
        <p:spPr>
          <a:xfrm>
            <a:off x="490659" y="3033710"/>
            <a:ext cx="2830610" cy="215444"/>
          </a:xfrm>
        </p:spPr>
        <p:txBody>
          <a:bodyPr lIns="0"/>
          <a:lstStyle>
            <a:lvl1pPr>
              <a:defRPr sz="1400" b="0" i="0">
                <a:solidFill>
                  <a:schemeClr val="accent1"/>
                </a:solidFill>
                <a:latin typeface="+mj-lt"/>
                <a:cs typeface="ClassicalGaramondBT-Roman"/>
              </a:defRPr>
            </a:lvl1pPr>
          </a:lstStyle>
          <a:p>
            <a:endParaRPr dirty="0"/>
          </a:p>
        </p:txBody>
      </p:sp>
      <p:sp>
        <p:nvSpPr>
          <p:cNvPr id="4" name="Picture Placeholder 4">
            <a:extLst>
              <a:ext uri="{FF2B5EF4-FFF2-40B4-BE49-F238E27FC236}">
                <a16:creationId xmlns:a16="http://schemas.microsoft.com/office/drawing/2014/main" id="{4BEAD98A-67BD-AE47-3E36-E6C0E1948B8A}"/>
              </a:ext>
            </a:extLst>
          </p:cNvPr>
          <p:cNvSpPr>
            <a:spLocks noGrp="1"/>
          </p:cNvSpPr>
          <p:nvPr>
            <p:ph type="pic" sz="quarter" idx="12" hasCustomPrompt="1"/>
          </p:nvPr>
        </p:nvSpPr>
        <p:spPr>
          <a:xfrm>
            <a:off x="496142"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5" name="Holder 3">
            <a:extLst>
              <a:ext uri="{FF2B5EF4-FFF2-40B4-BE49-F238E27FC236}">
                <a16:creationId xmlns:a16="http://schemas.microsoft.com/office/drawing/2014/main" id="{E54BD52A-47A9-300C-5C55-8F71C5ECCF47}"/>
              </a:ext>
            </a:extLst>
          </p:cNvPr>
          <p:cNvSpPr>
            <a:spLocks noGrp="1"/>
          </p:cNvSpPr>
          <p:nvPr>
            <p:ph type="body" idx="13"/>
          </p:nvPr>
        </p:nvSpPr>
        <p:spPr>
          <a:xfrm>
            <a:off x="3692812" y="3033710"/>
            <a:ext cx="2925202" cy="215444"/>
          </a:xfrm>
        </p:spPr>
        <p:txBody>
          <a:bodyPr lIns="0"/>
          <a:lstStyle>
            <a:lvl1pPr>
              <a:defRPr sz="1400" b="0" i="0">
                <a:solidFill>
                  <a:schemeClr val="accent1"/>
                </a:solidFill>
                <a:latin typeface="+mj-lt"/>
                <a:cs typeface="ClassicalGaramondBT-Roman"/>
              </a:defRPr>
            </a:lvl1pPr>
          </a:lstStyle>
          <a:p>
            <a:endParaRPr dirty="0"/>
          </a:p>
        </p:txBody>
      </p:sp>
      <p:sp>
        <p:nvSpPr>
          <p:cNvPr id="6" name="Picture Placeholder 4">
            <a:extLst>
              <a:ext uri="{FF2B5EF4-FFF2-40B4-BE49-F238E27FC236}">
                <a16:creationId xmlns:a16="http://schemas.microsoft.com/office/drawing/2014/main" id="{5EA52140-137C-3A8B-7BB8-8EC433AF1ACB}"/>
              </a:ext>
            </a:extLst>
          </p:cNvPr>
          <p:cNvSpPr>
            <a:spLocks noGrp="1"/>
          </p:cNvSpPr>
          <p:nvPr>
            <p:ph type="pic" sz="quarter" idx="14" hasCustomPrompt="1"/>
          </p:nvPr>
        </p:nvSpPr>
        <p:spPr>
          <a:xfrm>
            <a:off x="3716150"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424685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type="body" idx="1"/>
          </p:nvPr>
        </p:nvSpPr>
        <p:spPr>
          <a:xfrm>
            <a:off x="490659" y="3033710"/>
            <a:ext cx="2830610" cy="215444"/>
          </a:xfrm>
        </p:spPr>
        <p:txBody>
          <a:bodyPr lIns="0"/>
          <a:lstStyle>
            <a:lvl1pPr>
              <a:defRPr sz="1400" b="0" i="0">
                <a:solidFill>
                  <a:schemeClr val="accent1"/>
                </a:solidFill>
                <a:latin typeface="+mj-lt"/>
                <a:cs typeface="ClassicalGaramondBT-Roman"/>
              </a:defRPr>
            </a:lvl1pPr>
          </a:lstStyle>
          <a:p>
            <a:endParaRPr dirty="0"/>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485775" y="30480"/>
            <a:ext cx="98894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34" name="Picture Placeholder 4">
            <a:extLst>
              <a:ext uri="{FF2B5EF4-FFF2-40B4-BE49-F238E27FC236}">
                <a16:creationId xmlns:a16="http://schemas.microsoft.com/office/drawing/2014/main" id="{D64776E2-AA0D-4F5E-98B0-CB04B01C0802}"/>
              </a:ext>
            </a:extLst>
          </p:cNvPr>
          <p:cNvSpPr>
            <a:spLocks noGrp="1"/>
          </p:cNvSpPr>
          <p:nvPr userDrawn="1">
            <p:ph type="pic" sz="quarter" idx="12" hasCustomPrompt="1"/>
          </p:nvPr>
        </p:nvSpPr>
        <p:spPr>
          <a:xfrm>
            <a:off x="496142"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14" name="Holder 3">
            <a:extLst>
              <a:ext uri="{FF2B5EF4-FFF2-40B4-BE49-F238E27FC236}">
                <a16:creationId xmlns:a16="http://schemas.microsoft.com/office/drawing/2014/main" id="{1107B5F5-DAD5-D6DB-E3EC-769FAA77F300}"/>
              </a:ext>
            </a:extLst>
          </p:cNvPr>
          <p:cNvSpPr>
            <a:spLocks noGrp="1"/>
          </p:cNvSpPr>
          <p:nvPr>
            <p:ph type="body" idx="13"/>
          </p:nvPr>
        </p:nvSpPr>
        <p:spPr>
          <a:xfrm>
            <a:off x="3692812" y="3033710"/>
            <a:ext cx="2925202" cy="215444"/>
          </a:xfrm>
        </p:spPr>
        <p:txBody>
          <a:bodyPr lIns="0"/>
          <a:lstStyle>
            <a:lvl1pPr>
              <a:defRPr sz="1400" b="0" i="0">
                <a:solidFill>
                  <a:schemeClr val="accent1"/>
                </a:solidFill>
                <a:latin typeface="+mj-lt"/>
                <a:cs typeface="ClassicalGaramondBT-Roman"/>
              </a:defRPr>
            </a:lvl1pPr>
          </a:lstStyle>
          <a:p>
            <a:endParaRPr dirty="0"/>
          </a:p>
        </p:txBody>
      </p:sp>
      <p:sp>
        <p:nvSpPr>
          <p:cNvPr id="15" name="Picture Placeholder 4">
            <a:extLst>
              <a:ext uri="{FF2B5EF4-FFF2-40B4-BE49-F238E27FC236}">
                <a16:creationId xmlns:a16="http://schemas.microsoft.com/office/drawing/2014/main" id="{326E0BEE-C971-77C0-73E4-D4D96E609F67}"/>
              </a:ext>
            </a:extLst>
          </p:cNvPr>
          <p:cNvSpPr>
            <a:spLocks noGrp="1"/>
          </p:cNvSpPr>
          <p:nvPr>
            <p:ph type="pic" sz="quarter" idx="14" hasCustomPrompt="1"/>
          </p:nvPr>
        </p:nvSpPr>
        <p:spPr>
          <a:xfrm>
            <a:off x="3716150"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16" name="Holder 3">
            <a:extLst>
              <a:ext uri="{FF2B5EF4-FFF2-40B4-BE49-F238E27FC236}">
                <a16:creationId xmlns:a16="http://schemas.microsoft.com/office/drawing/2014/main" id="{5F6451E2-9873-8566-8FA3-8F7F3B0938EB}"/>
              </a:ext>
            </a:extLst>
          </p:cNvPr>
          <p:cNvSpPr>
            <a:spLocks noGrp="1"/>
          </p:cNvSpPr>
          <p:nvPr>
            <p:ph type="body" idx="15"/>
          </p:nvPr>
        </p:nvSpPr>
        <p:spPr>
          <a:xfrm>
            <a:off x="6930675" y="3033710"/>
            <a:ext cx="3185882" cy="215444"/>
          </a:xfrm>
        </p:spPr>
        <p:txBody>
          <a:bodyPr lIns="0"/>
          <a:lstStyle>
            <a:lvl1pPr>
              <a:defRPr sz="1400" b="0" i="0">
                <a:solidFill>
                  <a:schemeClr val="accent1"/>
                </a:solidFill>
                <a:latin typeface="+mj-lt"/>
                <a:cs typeface="ClassicalGaramondBT-Roman"/>
              </a:defRPr>
            </a:lvl1pPr>
          </a:lstStyle>
          <a:p>
            <a:endParaRPr dirty="0"/>
          </a:p>
        </p:txBody>
      </p:sp>
      <p:sp>
        <p:nvSpPr>
          <p:cNvPr id="17" name="Picture Placeholder 4">
            <a:extLst>
              <a:ext uri="{FF2B5EF4-FFF2-40B4-BE49-F238E27FC236}">
                <a16:creationId xmlns:a16="http://schemas.microsoft.com/office/drawing/2014/main" id="{7C889BC7-9487-3289-B3FB-A72C8843786C}"/>
              </a:ext>
            </a:extLst>
          </p:cNvPr>
          <p:cNvSpPr>
            <a:spLocks noGrp="1"/>
          </p:cNvSpPr>
          <p:nvPr>
            <p:ph type="pic" sz="quarter" idx="16" hasCustomPrompt="1"/>
          </p:nvPr>
        </p:nvSpPr>
        <p:spPr>
          <a:xfrm>
            <a:off x="6936158"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481364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losing Slide_2">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type="body" idx="1"/>
          </p:nvPr>
        </p:nvSpPr>
        <p:spPr>
          <a:xfrm>
            <a:off x="490659" y="3033710"/>
            <a:ext cx="2830610" cy="215444"/>
          </a:xfrm>
        </p:spPr>
        <p:txBody>
          <a:bodyPr lIns="0"/>
          <a:lstStyle>
            <a:lvl1pPr>
              <a:defRPr sz="1400" b="0" i="0">
                <a:solidFill>
                  <a:schemeClr val="accent1"/>
                </a:solidFill>
                <a:latin typeface="+mj-lt"/>
                <a:cs typeface="ClassicalGaramondBT-Roman"/>
              </a:defRPr>
            </a:lvl1pPr>
          </a:lstStyle>
          <a:p>
            <a:endParaRPr dirty="0"/>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4857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34" name="Picture Placeholder 4">
            <a:extLst>
              <a:ext uri="{FF2B5EF4-FFF2-40B4-BE49-F238E27FC236}">
                <a16:creationId xmlns:a16="http://schemas.microsoft.com/office/drawing/2014/main" id="{D64776E2-AA0D-4F5E-98B0-CB04B01C0802}"/>
              </a:ext>
            </a:extLst>
          </p:cNvPr>
          <p:cNvSpPr>
            <a:spLocks noGrp="1"/>
          </p:cNvSpPr>
          <p:nvPr userDrawn="1">
            <p:ph type="pic" sz="quarter" idx="12" hasCustomPrompt="1"/>
          </p:nvPr>
        </p:nvSpPr>
        <p:spPr>
          <a:xfrm>
            <a:off x="496142"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14" name="Holder 3">
            <a:extLst>
              <a:ext uri="{FF2B5EF4-FFF2-40B4-BE49-F238E27FC236}">
                <a16:creationId xmlns:a16="http://schemas.microsoft.com/office/drawing/2014/main" id="{1107B5F5-DAD5-D6DB-E3EC-769FAA77F300}"/>
              </a:ext>
            </a:extLst>
          </p:cNvPr>
          <p:cNvSpPr>
            <a:spLocks noGrp="1"/>
          </p:cNvSpPr>
          <p:nvPr>
            <p:ph type="body" idx="13"/>
          </p:nvPr>
        </p:nvSpPr>
        <p:spPr>
          <a:xfrm>
            <a:off x="3692812" y="3033710"/>
            <a:ext cx="2925202" cy="215444"/>
          </a:xfrm>
        </p:spPr>
        <p:txBody>
          <a:bodyPr lIns="0"/>
          <a:lstStyle>
            <a:lvl1pPr>
              <a:defRPr sz="1400" b="0" i="0">
                <a:solidFill>
                  <a:schemeClr val="accent1"/>
                </a:solidFill>
                <a:latin typeface="+mj-lt"/>
                <a:cs typeface="ClassicalGaramondBT-Roman"/>
              </a:defRPr>
            </a:lvl1pPr>
          </a:lstStyle>
          <a:p>
            <a:endParaRPr dirty="0"/>
          </a:p>
        </p:txBody>
      </p:sp>
      <p:sp>
        <p:nvSpPr>
          <p:cNvPr id="15" name="Picture Placeholder 4">
            <a:extLst>
              <a:ext uri="{FF2B5EF4-FFF2-40B4-BE49-F238E27FC236}">
                <a16:creationId xmlns:a16="http://schemas.microsoft.com/office/drawing/2014/main" id="{326E0BEE-C971-77C0-73E4-D4D96E609F67}"/>
              </a:ext>
            </a:extLst>
          </p:cNvPr>
          <p:cNvSpPr>
            <a:spLocks noGrp="1"/>
          </p:cNvSpPr>
          <p:nvPr>
            <p:ph type="pic" sz="quarter" idx="14" hasCustomPrompt="1"/>
          </p:nvPr>
        </p:nvSpPr>
        <p:spPr>
          <a:xfrm>
            <a:off x="3716150"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16" name="Holder 3">
            <a:extLst>
              <a:ext uri="{FF2B5EF4-FFF2-40B4-BE49-F238E27FC236}">
                <a16:creationId xmlns:a16="http://schemas.microsoft.com/office/drawing/2014/main" id="{5F6451E2-9873-8566-8FA3-8F7F3B0938EB}"/>
              </a:ext>
            </a:extLst>
          </p:cNvPr>
          <p:cNvSpPr>
            <a:spLocks noGrp="1"/>
          </p:cNvSpPr>
          <p:nvPr>
            <p:ph type="body" idx="15"/>
          </p:nvPr>
        </p:nvSpPr>
        <p:spPr>
          <a:xfrm>
            <a:off x="6930675" y="3033710"/>
            <a:ext cx="3185882" cy="215444"/>
          </a:xfrm>
        </p:spPr>
        <p:txBody>
          <a:bodyPr lIns="0"/>
          <a:lstStyle>
            <a:lvl1pPr>
              <a:defRPr sz="1400" b="0" i="0">
                <a:solidFill>
                  <a:schemeClr val="accent1"/>
                </a:solidFill>
                <a:latin typeface="+mj-lt"/>
                <a:cs typeface="ClassicalGaramondBT-Roman"/>
              </a:defRPr>
            </a:lvl1pPr>
          </a:lstStyle>
          <a:p>
            <a:endParaRPr dirty="0"/>
          </a:p>
        </p:txBody>
      </p:sp>
      <p:sp>
        <p:nvSpPr>
          <p:cNvPr id="17" name="Picture Placeholder 4">
            <a:extLst>
              <a:ext uri="{FF2B5EF4-FFF2-40B4-BE49-F238E27FC236}">
                <a16:creationId xmlns:a16="http://schemas.microsoft.com/office/drawing/2014/main" id="{7C889BC7-9487-3289-B3FB-A72C8843786C}"/>
              </a:ext>
            </a:extLst>
          </p:cNvPr>
          <p:cNvSpPr>
            <a:spLocks noGrp="1"/>
          </p:cNvSpPr>
          <p:nvPr>
            <p:ph type="pic" sz="quarter" idx="16" hasCustomPrompt="1"/>
          </p:nvPr>
        </p:nvSpPr>
        <p:spPr>
          <a:xfrm>
            <a:off x="6936158"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2" name="Holder 3">
            <a:extLst>
              <a:ext uri="{FF2B5EF4-FFF2-40B4-BE49-F238E27FC236}">
                <a16:creationId xmlns:a16="http://schemas.microsoft.com/office/drawing/2014/main" id="{D3BE358A-AC1C-9F3F-7DDB-1426FC7F6322}"/>
              </a:ext>
            </a:extLst>
          </p:cNvPr>
          <p:cNvSpPr>
            <a:spLocks noGrp="1"/>
          </p:cNvSpPr>
          <p:nvPr>
            <p:ph type="body" idx="17"/>
          </p:nvPr>
        </p:nvSpPr>
        <p:spPr>
          <a:xfrm>
            <a:off x="490659" y="5705191"/>
            <a:ext cx="2830610" cy="215444"/>
          </a:xfrm>
        </p:spPr>
        <p:txBody>
          <a:bodyPr lIns="0"/>
          <a:lstStyle>
            <a:lvl1pPr>
              <a:defRPr sz="1400" b="0" i="0">
                <a:solidFill>
                  <a:schemeClr val="accent1"/>
                </a:solidFill>
                <a:latin typeface="+mj-lt"/>
                <a:cs typeface="ClassicalGaramondBT-Roman"/>
              </a:defRPr>
            </a:lvl1pPr>
          </a:lstStyle>
          <a:p>
            <a:endParaRPr dirty="0"/>
          </a:p>
        </p:txBody>
      </p:sp>
      <p:sp>
        <p:nvSpPr>
          <p:cNvPr id="4" name="Picture Placeholder 4">
            <a:extLst>
              <a:ext uri="{FF2B5EF4-FFF2-40B4-BE49-F238E27FC236}">
                <a16:creationId xmlns:a16="http://schemas.microsoft.com/office/drawing/2014/main" id="{FC938978-C381-A5E4-9102-CD04D776CB1B}"/>
              </a:ext>
            </a:extLst>
          </p:cNvPr>
          <p:cNvSpPr>
            <a:spLocks noGrp="1"/>
          </p:cNvSpPr>
          <p:nvPr>
            <p:ph type="pic" sz="quarter" idx="18" hasCustomPrompt="1"/>
          </p:nvPr>
        </p:nvSpPr>
        <p:spPr>
          <a:xfrm>
            <a:off x="496142" y="4444223"/>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5" name="Holder 3">
            <a:extLst>
              <a:ext uri="{FF2B5EF4-FFF2-40B4-BE49-F238E27FC236}">
                <a16:creationId xmlns:a16="http://schemas.microsoft.com/office/drawing/2014/main" id="{C84A59EE-50BB-8A39-BC40-AFD1BFAA4A60}"/>
              </a:ext>
            </a:extLst>
          </p:cNvPr>
          <p:cNvSpPr>
            <a:spLocks noGrp="1"/>
          </p:cNvSpPr>
          <p:nvPr>
            <p:ph type="body" idx="19"/>
          </p:nvPr>
        </p:nvSpPr>
        <p:spPr>
          <a:xfrm>
            <a:off x="3692812" y="5705191"/>
            <a:ext cx="2925202" cy="215444"/>
          </a:xfrm>
        </p:spPr>
        <p:txBody>
          <a:bodyPr lIns="0"/>
          <a:lstStyle>
            <a:lvl1pPr>
              <a:defRPr sz="1400" b="0" i="0">
                <a:solidFill>
                  <a:schemeClr val="accent1"/>
                </a:solidFill>
                <a:latin typeface="+mj-lt"/>
                <a:cs typeface="ClassicalGaramondBT-Roman"/>
              </a:defRPr>
            </a:lvl1pPr>
          </a:lstStyle>
          <a:p>
            <a:endParaRPr dirty="0"/>
          </a:p>
        </p:txBody>
      </p:sp>
      <p:sp>
        <p:nvSpPr>
          <p:cNvPr id="6" name="Picture Placeholder 4">
            <a:extLst>
              <a:ext uri="{FF2B5EF4-FFF2-40B4-BE49-F238E27FC236}">
                <a16:creationId xmlns:a16="http://schemas.microsoft.com/office/drawing/2014/main" id="{816DC854-4025-8F34-3238-BFD441489D27}"/>
              </a:ext>
            </a:extLst>
          </p:cNvPr>
          <p:cNvSpPr>
            <a:spLocks noGrp="1"/>
          </p:cNvSpPr>
          <p:nvPr>
            <p:ph type="pic" sz="quarter" idx="20" hasCustomPrompt="1"/>
          </p:nvPr>
        </p:nvSpPr>
        <p:spPr>
          <a:xfrm>
            <a:off x="3716150" y="4444223"/>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7" name="Holder 3">
            <a:extLst>
              <a:ext uri="{FF2B5EF4-FFF2-40B4-BE49-F238E27FC236}">
                <a16:creationId xmlns:a16="http://schemas.microsoft.com/office/drawing/2014/main" id="{5E6BE462-F5F4-DCEA-9D53-675138500CD5}"/>
              </a:ext>
            </a:extLst>
          </p:cNvPr>
          <p:cNvSpPr>
            <a:spLocks noGrp="1"/>
          </p:cNvSpPr>
          <p:nvPr>
            <p:ph type="body" idx="21"/>
          </p:nvPr>
        </p:nvSpPr>
        <p:spPr>
          <a:xfrm>
            <a:off x="6930675" y="5705191"/>
            <a:ext cx="3185882" cy="215444"/>
          </a:xfrm>
        </p:spPr>
        <p:txBody>
          <a:bodyPr lIns="0"/>
          <a:lstStyle>
            <a:lvl1pPr>
              <a:defRPr sz="1400" b="0" i="0">
                <a:solidFill>
                  <a:schemeClr val="accent1"/>
                </a:solidFill>
                <a:latin typeface="+mj-lt"/>
                <a:cs typeface="ClassicalGaramondBT-Roman"/>
              </a:defRPr>
            </a:lvl1pPr>
          </a:lstStyle>
          <a:p>
            <a:endParaRPr dirty="0"/>
          </a:p>
        </p:txBody>
      </p:sp>
      <p:sp>
        <p:nvSpPr>
          <p:cNvPr id="8" name="Picture Placeholder 4">
            <a:extLst>
              <a:ext uri="{FF2B5EF4-FFF2-40B4-BE49-F238E27FC236}">
                <a16:creationId xmlns:a16="http://schemas.microsoft.com/office/drawing/2014/main" id="{4597358A-F3F5-F774-11B8-8B034D803D20}"/>
              </a:ext>
            </a:extLst>
          </p:cNvPr>
          <p:cNvSpPr>
            <a:spLocks noGrp="1"/>
          </p:cNvSpPr>
          <p:nvPr>
            <p:ph type="pic" sz="quarter" idx="22" hasCustomPrompt="1"/>
          </p:nvPr>
        </p:nvSpPr>
        <p:spPr>
          <a:xfrm>
            <a:off x="6936158" y="4444223"/>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2596411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1C764C-FA90-4303-8FCD-67446C37F9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141" y="1225551"/>
            <a:ext cx="10267123" cy="6128992"/>
          </a:xfrm>
          <a:prstGeom prst="rect">
            <a:avLst/>
          </a:prstGeom>
        </p:spPr>
      </p:pic>
      <p:pic>
        <p:nvPicPr>
          <p:cNvPr id="7" name="Picture 6">
            <a:extLst>
              <a:ext uri="{FF2B5EF4-FFF2-40B4-BE49-F238E27FC236}">
                <a16:creationId xmlns:a16="http://schemas.microsoft.com/office/drawing/2014/main" id="{49AE94CB-EEAE-4907-81C3-6E0309AC06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442" y="479509"/>
            <a:ext cx="2835333" cy="384530"/>
          </a:xfrm>
          <a:prstGeom prst="rect">
            <a:avLst/>
          </a:prstGeom>
        </p:spPr>
      </p:pic>
      <p:sp>
        <p:nvSpPr>
          <p:cNvPr id="3" name="Holder 3"/>
          <p:cNvSpPr>
            <a:spLocks noGrp="1"/>
          </p:cNvSpPr>
          <p:nvPr>
            <p:ph type="subTitle" idx="4" hasCustomPrompt="1"/>
          </p:nvPr>
        </p:nvSpPr>
        <p:spPr>
          <a:xfrm>
            <a:off x="722267" y="2751348"/>
            <a:ext cx="5026780" cy="954890"/>
          </a:xfrm>
          <a:prstGeom prst="rect">
            <a:avLst/>
          </a:prstGeom>
        </p:spPr>
        <p:txBody>
          <a:bodyPr>
            <a:noAutofit/>
          </a:bodyPr>
          <a:lstStyle>
            <a:lvl1pPr>
              <a:spcBef>
                <a:spcPts val="0"/>
              </a:spcBef>
              <a:defRPr sz="4526" spc="47" baseline="0">
                <a:solidFill>
                  <a:schemeClr val="bg1"/>
                </a:solidFill>
                <a:latin typeface="+mj-lt"/>
              </a:defRPr>
            </a:lvl1pPr>
          </a:lstStyle>
          <a:p>
            <a:r>
              <a:rPr lang="en-ZA" dirty="0"/>
              <a:t>Click to add title</a:t>
            </a:r>
            <a:endParaRPr dirty="0"/>
          </a:p>
        </p:txBody>
      </p:sp>
      <p:sp>
        <p:nvSpPr>
          <p:cNvPr id="11" name="Text Placeholder 14">
            <a:extLst>
              <a:ext uri="{FF2B5EF4-FFF2-40B4-BE49-F238E27FC236}">
                <a16:creationId xmlns:a16="http://schemas.microsoft.com/office/drawing/2014/main" id="{0F5D8EA2-A7DF-4E62-B9B9-38FA103CB157}"/>
              </a:ext>
            </a:extLst>
          </p:cNvPr>
          <p:cNvSpPr>
            <a:spLocks noGrp="1"/>
          </p:cNvSpPr>
          <p:nvPr>
            <p:ph type="body" sz="quarter" idx="10"/>
          </p:nvPr>
        </p:nvSpPr>
        <p:spPr>
          <a:xfrm>
            <a:off x="738189" y="4257505"/>
            <a:ext cx="5026780" cy="1882039"/>
          </a:xfrm>
        </p:spPr>
        <p:txBody>
          <a:bodyPr>
            <a:noAutofit/>
          </a:bodyPr>
          <a:lstStyle>
            <a:lvl1pPr>
              <a:lnSpc>
                <a:spcPct val="120000"/>
              </a:lnSpc>
              <a:spcBef>
                <a:spcPts val="283"/>
              </a:spcBef>
              <a:spcAft>
                <a:spcPts val="283"/>
              </a:spcAft>
              <a:defRPr sz="1886">
                <a:solidFill>
                  <a:schemeClr val="bg1"/>
                </a:solidFill>
              </a:defRPr>
            </a:lvl1pPr>
          </a:lstStyle>
          <a:p>
            <a:pPr lvl="0"/>
            <a:endParaRPr lang="en-ZA" dirty="0"/>
          </a:p>
        </p:txBody>
      </p:sp>
    </p:spTree>
    <p:extLst>
      <p:ext uri="{BB962C8B-B14F-4D97-AF65-F5344CB8AC3E}">
        <p14:creationId xmlns:p14="http://schemas.microsoft.com/office/powerpoint/2010/main" val="318797078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286C9D-BAAF-A44C-BC68-7F703A5F5EB0}"/>
              </a:ext>
            </a:extLst>
          </p:cNvPr>
          <p:cNvSpPr>
            <a:spLocks noGrp="1"/>
          </p:cNvSpPr>
          <p:nvPr>
            <p:ph type="title"/>
          </p:nvPr>
        </p:nvSpPr>
        <p:spPr>
          <a:xfrm>
            <a:off x="734400" y="648000"/>
            <a:ext cx="9223375" cy="418962"/>
          </a:xfrm>
          <a:prstGeom prst="rect">
            <a:avLst/>
          </a:prstGeom>
        </p:spPr>
        <p:txBody>
          <a:bodyPr/>
          <a:lstStyle>
            <a:lvl1pPr>
              <a:defRPr i="1">
                <a:solidFill>
                  <a:srgbClr val="435363"/>
                </a:solidFill>
                <a:latin typeface="Times New Roman" panose="02020603050405020304" pitchFamily="18" charset="0"/>
                <a:cs typeface="Times New Roman" panose="02020603050405020304" pitchFamily="18" charset="0"/>
              </a:defRPr>
            </a:lvl1pPr>
          </a:lstStyle>
          <a:p>
            <a:r>
              <a:rPr lang="en-GB" dirty="0"/>
              <a:t>Click to edit Master title style</a:t>
            </a:r>
            <a:endParaRPr lang="en-US" dirty="0"/>
          </a:p>
        </p:txBody>
      </p:sp>
      <p:sp>
        <p:nvSpPr>
          <p:cNvPr id="12" name="bk object 16">
            <a:extLst>
              <a:ext uri="{FF2B5EF4-FFF2-40B4-BE49-F238E27FC236}">
                <a16:creationId xmlns:a16="http://schemas.microsoft.com/office/drawing/2014/main" id="{C358F6DC-F814-9544-856D-C636FFF297DD}"/>
              </a:ext>
            </a:extLst>
          </p:cNvPr>
          <p:cNvSpPr>
            <a:spLocks/>
          </p:cNvSpPr>
          <p:nvPr userDrawn="1"/>
        </p:nvSpPr>
        <p:spPr bwMode="auto">
          <a:xfrm>
            <a:off x="3241675" y="1119188"/>
            <a:ext cx="4208463" cy="0"/>
          </a:xfrm>
          <a:custGeom>
            <a:avLst/>
            <a:gdLst>
              <a:gd name="T0" fmla="*/ 0 w 4209415"/>
              <a:gd name="T1" fmla="*/ 4209415 w 4209415"/>
            </a:gdLst>
            <a:ahLst/>
            <a:cxnLst>
              <a:cxn ang="0">
                <a:pos x="T0" y="0"/>
              </a:cxn>
              <a:cxn ang="0">
                <a:pos x="T1" y="0"/>
              </a:cxn>
            </a:cxnLst>
            <a:rect l="0" t="0" r="r" b="b"/>
            <a:pathLst>
              <a:path w="4209415">
                <a:moveTo>
                  <a:pt x="0" y="0"/>
                </a:moveTo>
                <a:lnTo>
                  <a:pt x="4209415" y="0"/>
                </a:lnTo>
              </a:path>
            </a:pathLst>
          </a:custGeom>
          <a:noFill/>
          <a:ln w="6350">
            <a:solidFill>
              <a:srgbClr val="445567"/>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Tree>
    <p:extLst>
      <p:ext uri="{BB962C8B-B14F-4D97-AF65-F5344CB8AC3E}">
        <p14:creationId xmlns:p14="http://schemas.microsoft.com/office/powerpoint/2010/main" val="265560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Content &amp;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p>
        </p:txBody>
      </p:sp>
      <p:sp>
        <p:nvSpPr>
          <p:cNvPr id="4" name="Picture Placeholder 4">
            <a:extLst>
              <a:ext uri="{FF2B5EF4-FFF2-40B4-BE49-F238E27FC236}">
                <a16:creationId xmlns:a16="http://schemas.microsoft.com/office/drawing/2014/main" id="{7440FF8D-93C3-B09B-E488-2CDB142C9B7B}"/>
              </a:ext>
            </a:extLst>
          </p:cNvPr>
          <p:cNvSpPr>
            <a:spLocks noGrp="1"/>
          </p:cNvSpPr>
          <p:nvPr>
            <p:ph type="pic" sz="quarter" idx="10" hasCustomPrompt="1"/>
          </p:nvPr>
        </p:nvSpPr>
        <p:spPr>
          <a:xfrm>
            <a:off x="0" y="2370224"/>
            <a:ext cx="4151085" cy="3839642"/>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3" name="Holder 3"/>
          <p:cNvSpPr>
            <a:spLocks noGrp="1"/>
          </p:cNvSpPr>
          <p:nvPr>
            <p:ph sz="half" idx="2" hasCustomPrompt="1"/>
          </p:nvPr>
        </p:nvSpPr>
        <p:spPr>
          <a:xfrm>
            <a:off x="4833258" y="1371601"/>
            <a:ext cx="5374367" cy="5906268"/>
          </a:xfrm>
          <a:prstGeom prst="rect">
            <a:avLst/>
          </a:prstGeom>
        </p:spPr>
        <p:txBody>
          <a:bodyPr anchor="ct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Tree>
    <p:extLst>
      <p:ext uri="{BB962C8B-B14F-4D97-AF65-F5344CB8AC3E}">
        <p14:creationId xmlns:p14="http://schemas.microsoft.com/office/powerpoint/2010/main" val="412217630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699A3-5D57-112B-CD6C-56FB08048E66}"/>
              </a:ext>
            </a:extLst>
          </p:cNvPr>
          <p:cNvSpPr/>
          <p:nvPr userDrawn="1"/>
        </p:nvSpPr>
        <p:spPr>
          <a:xfrm>
            <a:off x="0" y="0"/>
            <a:ext cx="10693400"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72F41497-94EE-0F10-AABC-628BED56D1C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1037" t="1314" r="12034" b="10367"/>
          <a:stretch/>
        </p:blipFill>
        <p:spPr>
          <a:xfrm>
            <a:off x="0" y="0"/>
            <a:ext cx="10693400" cy="7562850"/>
          </a:xfrm>
          <a:prstGeom prst="rect">
            <a:avLst/>
          </a:prstGeom>
        </p:spPr>
      </p:pic>
      <p:sp>
        <p:nvSpPr>
          <p:cNvPr id="3" name="Holder 3">
            <a:extLst>
              <a:ext uri="{FF2B5EF4-FFF2-40B4-BE49-F238E27FC236}">
                <a16:creationId xmlns:a16="http://schemas.microsoft.com/office/drawing/2014/main" id="{1FA848B1-8A9C-E788-7A77-7E71B70CB476}"/>
              </a:ext>
            </a:extLst>
          </p:cNvPr>
          <p:cNvSpPr>
            <a:spLocks noGrp="1"/>
          </p:cNvSpPr>
          <p:nvPr>
            <p:ph type="subTitle" idx="4" hasCustomPrompt="1"/>
          </p:nvPr>
        </p:nvSpPr>
        <p:spPr>
          <a:xfrm>
            <a:off x="485776" y="3366942"/>
            <a:ext cx="9721850" cy="833096"/>
          </a:xfrm>
          <a:prstGeom prst="rect">
            <a:avLst/>
          </a:prstGeom>
        </p:spPr>
        <p:txBody>
          <a:bodyPr anchor="ctr">
            <a:noAutofit/>
          </a:bodyPr>
          <a:lstStyle>
            <a:lvl1pPr algn="ctr">
              <a:lnSpc>
                <a:spcPct val="90000"/>
              </a:lnSpc>
              <a:spcBef>
                <a:spcPts val="0"/>
              </a:spcBef>
              <a:spcAft>
                <a:spcPts val="0"/>
              </a:spcAft>
              <a:defRPr sz="2800" spc="50" baseline="0">
                <a:solidFill>
                  <a:schemeClr val="bg1"/>
                </a:solidFill>
                <a:latin typeface="+mj-lt"/>
              </a:defRPr>
            </a:lvl1pPr>
          </a:lstStyle>
          <a:p>
            <a:r>
              <a:rPr lang="en-ZA" dirty="0"/>
              <a:t>Section header</a:t>
            </a:r>
            <a:endParaRPr dirty="0"/>
          </a:p>
        </p:txBody>
      </p:sp>
    </p:spTree>
    <p:extLst>
      <p:ext uri="{BB962C8B-B14F-4D97-AF65-F5344CB8AC3E}">
        <p14:creationId xmlns:p14="http://schemas.microsoft.com/office/powerpoint/2010/main" val="143931336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973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2"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30496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699A3-5D57-112B-CD6C-56FB08048E66}"/>
              </a:ext>
            </a:extLst>
          </p:cNvPr>
          <p:cNvSpPr/>
          <p:nvPr userDrawn="1"/>
        </p:nvSpPr>
        <p:spPr>
          <a:xfrm>
            <a:off x="0" y="0"/>
            <a:ext cx="10693400"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72F41497-94EE-0F10-AABC-628BED56D1C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1037" t="1314" r="12034" b="10367"/>
          <a:stretch/>
        </p:blipFill>
        <p:spPr>
          <a:xfrm>
            <a:off x="0" y="0"/>
            <a:ext cx="10693400" cy="7562850"/>
          </a:xfrm>
          <a:prstGeom prst="rect">
            <a:avLst/>
          </a:prstGeom>
        </p:spPr>
      </p:pic>
      <p:sp>
        <p:nvSpPr>
          <p:cNvPr id="3" name="Holder 3">
            <a:extLst>
              <a:ext uri="{FF2B5EF4-FFF2-40B4-BE49-F238E27FC236}">
                <a16:creationId xmlns:a16="http://schemas.microsoft.com/office/drawing/2014/main" id="{1FA848B1-8A9C-E788-7A77-7E71B70CB476}"/>
              </a:ext>
            </a:extLst>
          </p:cNvPr>
          <p:cNvSpPr>
            <a:spLocks noGrp="1"/>
          </p:cNvSpPr>
          <p:nvPr>
            <p:ph type="subTitle" idx="4" hasCustomPrompt="1"/>
          </p:nvPr>
        </p:nvSpPr>
        <p:spPr>
          <a:xfrm>
            <a:off x="1493938" y="2635422"/>
            <a:ext cx="7705526" cy="833096"/>
          </a:xfrm>
          <a:prstGeom prst="rect">
            <a:avLst/>
          </a:prstGeom>
        </p:spPr>
        <p:txBody>
          <a:bodyPr anchor="t">
            <a:noAutofit/>
          </a:bodyPr>
          <a:lstStyle>
            <a:lvl1pPr algn="ctr">
              <a:lnSpc>
                <a:spcPct val="90000"/>
              </a:lnSpc>
              <a:spcBef>
                <a:spcPts val="0"/>
              </a:spcBef>
              <a:spcAft>
                <a:spcPts val="0"/>
              </a:spcAft>
              <a:defRPr sz="2800" spc="50" baseline="0">
                <a:solidFill>
                  <a:schemeClr val="bg1"/>
                </a:solidFill>
                <a:latin typeface="+mj-lt"/>
              </a:defRPr>
            </a:lvl1pPr>
          </a:lstStyle>
          <a:p>
            <a:r>
              <a:rPr lang="en-ZA" dirty="0"/>
              <a:t>Presentation Title</a:t>
            </a:r>
            <a:endParaRPr dirty="0"/>
          </a:p>
        </p:txBody>
      </p:sp>
      <p:pic>
        <p:nvPicPr>
          <p:cNvPr id="5" name="Picture 4">
            <a:extLst>
              <a:ext uri="{FF2B5EF4-FFF2-40B4-BE49-F238E27FC236}">
                <a16:creationId xmlns:a16="http://schemas.microsoft.com/office/drawing/2014/main" id="{4BE9F5AF-8F4E-CAEF-112E-467C1E94B28C}"/>
              </a:ext>
            </a:extLst>
          </p:cNvPr>
          <p:cNvPicPr>
            <a:picLocks noChangeAspect="1"/>
          </p:cNvPicPr>
          <p:nvPr userDrawn="1"/>
        </p:nvPicPr>
        <p:blipFill>
          <a:blip r:embed="rId4" cstate="email">
            <a:biLevel thresh="25000"/>
            <a:extLst>
              <a:ext uri="{28A0092B-C50C-407E-A947-70E740481C1C}">
                <a14:useLocalDpi xmlns:a14="http://schemas.microsoft.com/office/drawing/2010/main"/>
              </a:ext>
            </a:extLst>
          </a:blip>
          <a:stretch>
            <a:fillRect/>
          </a:stretch>
        </p:blipFill>
        <p:spPr>
          <a:xfrm>
            <a:off x="4052803" y="4744904"/>
            <a:ext cx="2587797" cy="350959"/>
          </a:xfrm>
          <a:prstGeom prst="rect">
            <a:avLst/>
          </a:prstGeom>
        </p:spPr>
      </p:pic>
      <p:sp>
        <p:nvSpPr>
          <p:cNvPr id="8" name="object 6">
            <a:extLst>
              <a:ext uri="{FF2B5EF4-FFF2-40B4-BE49-F238E27FC236}">
                <a16:creationId xmlns:a16="http://schemas.microsoft.com/office/drawing/2014/main" id="{DF886572-A507-0AEE-3E30-895B433F3D44}"/>
              </a:ext>
            </a:extLst>
          </p:cNvPr>
          <p:cNvSpPr/>
          <p:nvPr userDrawn="1"/>
        </p:nvSpPr>
        <p:spPr>
          <a:xfrm>
            <a:off x="1943419" y="4268837"/>
            <a:ext cx="6806565" cy="0"/>
          </a:xfrm>
          <a:custGeom>
            <a:avLst/>
            <a:gdLst/>
            <a:ahLst/>
            <a:cxnLst/>
            <a:rect l="l" t="t" r="r" b="b"/>
            <a:pathLst>
              <a:path w="6812280">
                <a:moveTo>
                  <a:pt x="0" y="0"/>
                </a:moveTo>
                <a:lnTo>
                  <a:pt x="6811708" y="0"/>
                </a:lnTo>
              </a:path>
            </a:pathLst>
          </a:custGeom>
          <a:ln w="6350">
            <a:solidFill>
              <a:schemeClr val="bg1"/>
            </a:solidFill>
          </a:ln>
        </p:spPr>
        <p:txBody>
          <a:bodyPr wrap="square" lIns="0" tIns="0" rIns="0" bIns="0" rtlCol="0"/>
          <a:lstStyle/>
          <a:p>
            <a:endParaRPr dirty="0"/>
          </a:p>
        </p:txBody>
      </p:sp>
      <p:sp>
        <p:nvSpPr>
          <p:cNvPr id="10" name="Text Placeholder 14">
            <a:extLst>
              <a:ext uri="{FF2B5EF4-FFF2-40B4-BE49-F238E27FC236}">
                <a16:creationId xmlns:a16="http://schemas.microsoft.com/office/drawing/2014/main" id="{E945BACD-7B4B-F785-7371-F8E654B5B0EF}"/>
              </a:ext>
            </a:extLst>
          </p:cNvPr>
          <p:cNvSpPr>
            <a:spLocks noGrp="1"/>
          </p:cNvSpPr>
          <p:nvPr>
            <p:ph type="body" sz="quarter" idx="10" hasCustomPrompt="1"/>
          </p:nvPr>
        </p:nvSpPr>
        <p:spPr>
          <a:xfrm>
            <a:off x="1493938" y="3746314"/>
            <a:ext cx="7705526" cy="276999"/>
          </a:xfrm>
          <a:prstGeom prst="rect">
            <a:avLst/>
          </a:prstGeom>
        </p:spPr>
        <p:txBody>
          <a:bodyPr/>
          <a:lstStyle>
            <a:lvl1pPr algn="ctr">
              <a:defRPr sz="1800">
                <a:solidFill>
                  <a:schemeClr val="bg1"/>
                </a:solidFill>
              </a:defRPr>
            </a:lvl1pPr>
          </a:lstStyle>
          <a:p>
            <a:pPr lvl="0"/>
            <a:r>
              <a:rPr lang="en-US" dirty="0"/>
              <a:t>Date</a:t>
            </a:r>
            <a:endParaRPr lang="en-ZA" dirty="0"/>
          </a:p>
        </p:txBody>
      </p:sp>
    </p:spTree>
    <p:extLst>
      <p:ext uri="{BB962C8B-B14F-4D97-AF65-F5344CB8AC3E}">
        <p14:creationId xmlns:p14="http://schemas.microsoft.com/office/powerpoint/2010/main" val="325410817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699A3-5D57-112B-CD6C-56FB08048E66}"/>
              </a:ext>
            </a:extLst>
          </p:cNvPr>
          <p:cNvSpPr/>
          <p:nvPr userDrawn="1"/>
        </p:nvSpPr>
        <p:spPr>
          <a:xfrm>
            <a:off x="0" y="0"/>
            <a:ext cx="10693400"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72F41497-94EE-0F10-AABC-628BED56D1C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1037" t="1314" r="12034" b="10367"/>
          <a:stretch/>
        </p:blipFill>
        <p:spPr>
          <a:xfrm>
            <a:off x="0" y="0"/>
            <a:ext cx="10693400" cy="7562850"/>
          </a:xfrm>
          <a:prstGeom prst="rect">
            <a:avLst/>
          </a:prstGeom>
        </p:spPr>
      </p:pic>
      <p:sp>
        <p:nvSpPr>
          <p:cNvPr id="3" name="Holder 3">
            <a:extLst>
              <a:ext uri="{FF2B5EF4-FFF2-40B4-BE49-F238E27FC236}">
                <a16:creationId xmlns:a16="http://schemas.microsoft.com/office/drawing/2014/main" id="{1FA848B1-8A9C-E788-7A77-7E71B70CB476}"/>
              </a:ext>
            </a:extLst>
          </p:cNvPr>
          <p:cNvSpPr>
            <a:spLocks noGrp="1"/>
          </p:cNvSpPr>
          <p:nvPr>
            <p:ph type="subTitle" idx="4" hasCustomPrompt="1"/>
          </p:nvPr>
        </p:nvSpPr>
        <p:spPr>
          <a:xfrm>
            <a:off x="1493938" y="3448222"/>
            <a:ext cx="7705526" cy="833096"/>
          </a:xfrm>
          <a:prstGeom prst="rect">
            <a:avLst/>
          </a:prstGeom>
        </p:spPr>
        <p:txBody>
          <a:bodyPr anchor="t">
            <a:noAutofit/>
          </a:bodyPr>
          <a:lstStyle>
            <a:lvl1pPr algn="ctr">
              <a:lnSpc>
                <a:spcPct val="90000"/>
              </a:lnSpc>
              <a:spcBef>
                <a:spcPts val="0"/>
              </a:spcBef>
              <a:spcAft>
                <a:spcPts val="0"/>
              </a:spcAft>
              <a:defRPr sz="2800" spc="50" baseline="0">
                <a:solidFill>
                  <a:schemeClr val="bg1"/>
                </a:solidFill>
                <a:latin typeface="+mj-lt"/>
              </a:defRPr>
            </a:lvl1pPr>
          </a:lstStyle>
          <a:p>
            <a:r>
              <a:rPr lang="en-ZA" dirty="0"/>
              <a:t>Presentation Title</a:t>
            </a:r>
            <a:endParaRPr dirty="0"/>
          </a:p>
        </p:txBody>
      </p:sp>
      <p:pic>
        <p:nvPicPr>
          <p:cNvPr id="5" name="Picture 4">
            <a:extLst>
              <a:ext uri="{FF2B5EF4-FFF2-40B4-BE49-F238E27FC236}">
                <a16:creationId xmlns:a16="http://schemas.microsoft.com/office/drawing/2014/main" id="{4BE9F5AF-8F4E-CAEF-112E-467C1E94B28C}"/>
              </a:ext>
            </a:extLst>
          </p:cNvPr>
          <p:cNvPicPr>
            <a:picLocks noChangeAspect="1"/>
          </p:cNvPicPr>
          <p:nvPr userDrawn="1"/>
        </p:nvPicPr>
        <p:blipFill>
          <a:blip r:embed="rId4" cstate="email">
            <a:biLevel thresh="25000"/>
            <a:extLst>
              <a:ext uri="{28A0092B-C50C-407E-A947-70E740481C1C}">
                <a14:useLocalDpi xmlns:a14="http://schemas.microsoft.com/office/drawing/2010/main"/>
              </a:ext>
            </a:extLst>
          </a:blip>
          <a:stretch>
            <a:fillRect/>
          </a:stretch>
        </p:blipFill>
        <p:spPr>
          <a:xfrm>
            <a:off x="4052803" y="5557704"/>
            <a:ext cx="2587797" cy="350959"/>
          </a:xfrm>
          <a:prstGeom prst="rect">
            <a:avLst/>
          </a:prstGeom>
        </p:spPr>
      </p:pic>
      <p:sp>
        <p:nvSpPr>
          <p:cNvPr id="8" name="object 6">
            <a:extLst>
              <a:ext uri="{FF2B5EF4-FFF2-40B4-BE49-F238E27FC236}">
                <a16:creationId xmlns:a16="http://schemas.microsoft.com/office/drawing/2014/main" id="{DF886572-A507-0AEE-3E30-895B433F3D44}"/>
              </a:ext>
            </a:extLst>
          </p:cNvPr>
          <p:cNvSpPr/>
          <p:nvPr userDrawn="1"/>
        </p:nvSpPr>
        <p:spPr>
          <a:xfrm>
            <a:off x="1943419" y="5081637"/>
            <a:ext cx="6806565" cy="0"/>
          </a:xfrm>
          <a:custGeom>
            <a:avLst/>
            <a:gdLst/>
            <a:ahLst/>
            <a:cxnLst/>
            <a:rect l="l" t="t" r="r" b="b"/>
            <a:pathLst>
              <a:path w="6812280">
                <a:moveTo>
                  <a:pt x="0" y="0"/>
                </a:moveTo>
                <a:lnTo>
                  <a:pt x="6811708" y="0"/>
                </a:lnTo>
              </a:path>
            </a:pathLst>
          </a:custGeom>
          <a:ln w="6350">
            <a:solidFill>
              <a:schemeClr val="bg1"/>
            </a:solidFill>
          </a:ln>
        </p:spPr>
        <p:txBody>
          <a:bodyPr wrap="square" lIns="0" tIns="0" rIns="0" bIns="0" rtlCol="0"/>
          <a:lstStyle/>
          <a:p>
            <a:endParaRPr dirty="0"/>
          </a:p>
        </p:txBody>
      </p:sp>
      <p:sp>
        <p:nvSpPr>
          <p:cNvPr id="10" name="Text Placeholder 14">
            <a:extLst>
              <a:ext uri="{FF2B5EF4-FFF2-40B4-BE49-F238E27FC236}">
                <a16:creationId xmlns:a16="http://schemas.microsoft.com/office/drawing/2014/main" id="{E945BACD-7B4B-F785-7371-F8E654B5B0EF}"/>
              </a:ext>
            </a:extLst>
          </p:cNvPr>
          <p:cNvSpPr>
            <a:spLocks noGrp="1"/>
          </p:cNvSpPr>
          <p:nvPr>
            <p:ph type="body" sz="quarter" idx="10" hasCustomPrompt="1"/>
          </p:nvPr>
        </p:nvSpPr>
        <p:spPr>
          <a:xfrm>
            <a:off x="1493938" y="4559114"/>
            <a:ext cx="7705526" cy="276999"/>
          </a:xfrm>
        </p:spPr>
        <p:txBody>
          <a:bodyPr/>
          <a:lstStyle>
            <a:lvl1pPr algn="ctr">
              <a:defRPr sz="1800">
                <a:solidFill>
                  <a:schemeClr val="bg1"/>
                </a:solidFill>
              </a:defRPr>
            </a:lvl1pPr>
          </a:lstStyle>
          <a:p>
            <a:pPr lvl="0"/>
            <a:r>
              <a:rPr lang="en-US" dirty="0"/>
              <a:t>Date</a:t>
            </a:r>
            <a:endParaRPr lang="en-ZA" dirty="0"/>
          </a:p>
        </p:txBody>
      </p:sp>
      <p:sp>
        <p:nvSpPr>
          <p:cNvPr id="17" name="Picture Placeholder 4">
            <a:extLst>
              <a:ext uri="{FF2B5EF4-FFF2-40B4-BE49-F238E27FC236}">
                <a16:creationId xmlns:a16="http://schemas.microsoft.com/office/drawing/2014/main" id="{72597A6F-0135-830E-404C-3133E6B79CAD}"/>
              </a:ext>
            </a:extLst>
          </p:cNvPr>
          <p:cNvSpPr>
            <a:spLocks noGrp="1"/>
          </p:cNvSpPr>
          <p:nvPr>
            <p:ph type="pic" sz="quarter" idx="12" hasCustomPrompt="1"/>
          </p:nvPr>
        </p:nvSpPr>
        <p:spPr>
          <a:xfrm>
            <a:off x="4714240" y="1496510"/>
            <a:ext cx="1231192" cy="1579727"/>
          </a:xfrm>
          <a:pattFill prst="ltUpDiag">
            <a:fgClr>
              <a:schemeClr val="bg1">
                <a:lumMod val="85000"/>
              </a:schemeClr>
            </a:fgClr>
            <a:bgClr>
              <a:schemeClr val="accent1">
                <a:lumMod val="20000"/>
                <a:lumOff val="80000"/>
              </a:schemeClr>
            </a:bgClr>
          </a:pattFill>
        </p:spPr>
        <p:txBody>
          <a:bodyPr tIns="972000">
            <a:noAutofit/>
          </a:bodyPr>
          <a:lstStyle>
            <a:lvl1pPr algn="ctr">
              <a:defRPr sz="1050"/>
            </a:lvl1pPr>
          </a:lstStyle>
          <a:p>
            <a:r>
              <a:rPr lang="en-ZA" dirty="0"/>
              <a:t>Click on icon to insert Country’s crest</a:t>
            </a:r>
          </a:p>
        </p:txBody>
      </p:sp>
    </p:spTree>
    <p:extLst>
      <p:ext uri="{BB962C8B-B14F-4D97-AF65-F5344CB8AC3E}">
        <p14:creationId xmlns:p14="http://schemas.microsoft.com/office/powerpoint/2010/main" val="429031934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699A3-5D57-112B-CD6C-56FB08048E66}"/>
              </a:ext>
            </a:extLst>
          </p:cNvPr>
          <p:cNvSpPr/>
          <p:nvPr userDrawn="1"/>
        </p:nvSpPr>
        <p:spPr>
          <a:xfrm>
            <a:off x="0" y="0"/>
            <a:ext cx="10693400"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72F41497-94EE-0F10-AABC-628BED56D1C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1037" t="1314" r="12034" b="10367"/>
          <a:stretch/>
        </p:blipFill>
        <p:spPr>
          <a:xfrm>
            <a:off x="0" y="0"/>
            <a:ext cx="10693400" cy="7562850"/>
          </a:xfrm>
          <a:prstGeom prst="rect">
            <a:avLst/>
          </a:prstGeom>
        </p:spPr>
      </p:pic>
      <p:sp>
        <p:nvSpPr>
          <p:cNvPr id="3" name="Holder 3">
            <a:extLst>
              <a:ext uri="{FF2B5EF4-FFF2-40B4-BE49-F238E27FC236}">
                <a16:creationId xmlns:a16="http://schemas.microsoft.com/office/drawing/2014/main" id="{1FA848B1-8A9C-E788-7A77-7E71B70CB476}"/>
              </a:ext>
            </a:extLst>
          </p:cNvPr>
          <p:cNvSpPr>
            <a:spLocks noGrp="1"/>
          </p:cNvSpPr>
          <p:nvPr>
            <p:ph type="subTitle" idx="4" hasCustomPrompt="1"/>
          </p:nvPr>
        </p:nvSpPr>
        <p:spPr>
          <a:xfrm>
            <a:off x="485776" y="3366942"/>
            <a:ext cx="9721850" cy="833096"/>
          </a:xfrm>
          <a:prstGeom prst="rect">
            <a:avLst/>
          </a:prstGeom>
        </p:spPr>
        <p:txBody>
          <a:bodyPr anchor="ctr">
            <a:noAutofit/>
          </a:bodyPr>
          <a:lstStyle>
            <a:lvl1pPr algn="ctr">
              <a:lnSpc>
                <a:spcPct val="90000"/>
              </a:lnSpc>
              <a:spcBef>
                <a:spcPts val="0"/>
              </a:spcBef>
              <a:spcAft>
                <a:spcPts val="0"/>
              </a:spcAft>
              <a:defRPr sz="2800" spc="50" baseline="0">
                <a:solidFill>
                  <a:schemeClr val="bg1"/>
                </a:solidFill>
                <a:latin typeface="+mj-lt"/>
              </a:defRPr>
            </a:lvl1pPr>
          </a:lstStyle>
          <a:p>
            <a:r>
              <a:rPr lang="en-ZA" dirty="0"/>
              <a:t>Section header</a:t>
            </a:r>
            <a:endParaRPr dirty="0"/>
          </a:p>
        </p:txBody>
      </p:sp>
    </p:spTree>
    <p:extLst>
      <p:ext uri="{BB962C8B-B14F-4D97-AF65-F5344CB8AC3E}">
        <p14:creationId xmlns:p14="http://schemas.microsoft.com/office/powerpoint/2010/main" val="294196412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sz="half" idx="2" hasCustomPrompt="1"/>
          </p:nvPr>
        </p:nvSpPr>
        <p:spPr>
          <a:xfrm>
            <a:off x="475615" y="1450454"/>
            <a:ext cx="9991057" cy="5463426"/>
          </a:xfrm>
          <a:prstGeom prst="rect">
            <a:avLst/>
          </a:prstGeom>
        </p:spPr>
        <p:txBody>
          <a:bodyPr>
            <a:noAutofit/>
          </a:bodyPr>
          <a:lstStyle>
            <a:lvl1pPr marL="360363" indent="-360363">
              <a:buClr>
                <a:schemeClr val="accent1"/>
              </a:buClr>
              <a:buFont typeface="+mj-lt"/>
              <a:buAutoNum type="arabicPeriod"/>
              <a:defRPr sz="1800" b="0" i="0">
                <a:solidFill>
                  <a:schemeClr val="accent2"/>
                </a:solidFill>
                <a:latin typeface="+mn-lt"/>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6"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Contents Page</a:t>
            </a:r>
            <a:endParaRPr dirty="0"/>
          </a:p>
        </p:txBody>
      </p:sp>
    </p:spTree>
    <p:extLst>
      <p:ext uri="{BB962C8B-B14F-4D97-AF65-F5344CB8AC3E}">
        <p14:creationId xmlns:p14="http://schemas.microsoft.com/office/powerpoint/2010/main" val="166949726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sz="half" idx="2" hasCustomPrompt="1"/>
          </p:nvPr>
        </p:nvSpPr>
        <p:spPr>
          <a:xfrm>
            <a:off x="475615" y="1460614"/>
            <a:ext cx="9991057" cy="5463426"/>
          </a:xfrm>
          <a:prstGeom prst="rect">
            <a:avLst/>
          </a:prstGeom>
        </p:spPr>
        <p:txBody>
          <a:bodyPr>
            <a:noAutofit/>
          </a:bodyPr>
          <a:lstStyle>
            <a:lvl1pPr marL="360363" indent="-360363">
              <a:spcBef>
                <a:spcPts val="300"/>
              </a:spcBef>
              <a:spcAft>
                <a:spcPts val="300"/>
              </a:spcAft>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6"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 </a:t>
            </a:r>
          </a:p>
        </p:txBody>
      </p:sp>
    </p:spTree>
    <p:extLst>
      <p:ext uri="{BB962C8B-B14F-4D97-AF65-F5344CB8AC3E}">
        <p14:creationId xmlns:p14="http://schemas.microsoft.com/office/powerpoint/2010/main" val="6956744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p>
        </p:txBody>
      </p:sp>
      <p:sp>
        <p:nvSpPr>
          <p:cNvPr id="4" name="Picture Placeholder 4">
            <a:extLst>
              <a:ext uri="{FF2B5EF4-FFF2-40B4-BE49-F238E27FC236}">
                <a16:creationId xmlns:a16="http://schemas.microsoft.com/office/drawing/2014/main" id="{7440FF8D-93C3-B09B-E488-2CDB142C9B7B}"/>
              </a:ext>
            </a:extLst>
          </p:cNvPr>
          <p:cNvSpPr>
            <a:spLocks noGrp="1"/>
          </p:cNvSpPr>
          <p:nvPr>
            <p:ph type="pic" sz="quarter" idx="10" hasCustomPrompt="1"/>
          </p:nvPr>
        </p:nvSpPr>
        <p:spPr>
          <a:xfrm>
            <a:off x="0" y="2370224"/>
            <a:ext cx="4151085" cy="3839642"/>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3" name="Holder 3"/>
          <p:cNvSpPr>
            <a:spLocks noGrp="1"/>
          </p:cNvSpPr>
          <p:nvPr>
            <p:ph sz="half" idx="2" hasCustomPrompt="1"/>
          </p:nvPr>
        </p:nvSpPr>
        <p:spPr>
          <a:xfrm>
            <a:off x="4833258" y="1371601"/>
            <a:ext cx="5374367" cy="5906268"/>
          </a:xfrm>
          <a:prstGeom prst="rect">
            <a:avLst/>
          </a:prstGeom>
        </p:spPr>
        <p:txBody>
          <a:bodyPr anchor="ct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Tree>
    <p:extLst>
      <p:ext uri="{BB962C8B-B14F-4D97-AF65-F5344CB8AC3E}">
        <p14:creationId xmlns:p14="http://schemas.microsoft.com/office/powerpoint/2010/main" val="61130308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8A4E0AA-1D9C-4284-9A52-0F0EF3CD391D}"/>
              </a:ext>
            </a:extLst>
          </p:cNvPr>
          <p:cNvSpPr/>
          <p:nvPr userDrawn="1"/>
        </p:nvSpPr>
        <p:spPr>
          <a:xfrm>
            <a:off x="5343270" y="1225549"/>
            <a:ext cx="5133561" cy="61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spcAft>
                <a:spcPts val="0"/>
              </a:spcAft>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475615" y="1462088"/>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1" name="Holder 3">
            <a:extLst>
              <a:ext uri="{FF2B5EF4-FFF2-40B4-BE49-F238E27FC236}">
                <a16:creationId xmlns:a16="http://schemas.microsoft.com/office/drawing/2014/main" id="{881B360C-1039-4859-B03B-F7C65290ABE1}"/>
              </a:ext>
            </a:extLst>
          </p:cNvPr>
          <p:cNvSpPr>
            <a:spLocks noGrp="1"/>
          </p:cNvSpPr>
          <p:nvPr>
            <p:ph sz="half" idx="10" hasCustomPrompt="1"/>
          </p:nvPr>
        </p:nvSpPr>
        <p:spPr>
          <a:xfrm>
            <a:off x="5546514" y="1462088"/>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357990867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8A4E0AA-1D9C-4284-9A52-0F0EF3CD391D}"/>
              </a:ext>
            </a:extLst>
          </p:cNvPr>
          <p:cNvSpPr/>
          <p:nvPr userDrawn="1"/>
        </p:nvSpPr>
        <p:spPr>
          <a:xfrm>
            <a:off x="7184572" y="1225549"/>
            <a:ext cx="3292260" cy="61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475615" y="1462088"/>
            <a:ext cx="6527975"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1" name="Holder 3">
            <a:extLst>
              <a:ext uri="{FF2B5EF4-FFF2-40B4-BE49-F238E27FC236}">
                <a16:creationId xmlns:a16="http://schemas.microsoft.com/office/drawing/2014/main" id="{881B360C-1039-4859-B03B-F7C65290ABE1}"/>
              </a:ext>
            </a:extLst>
          </p:cNvPr>
          <p:cNvSpPr>
            <a:spLocks noGrp="1"/>
          </p:cNvSpPr>
          <p:nvPr>
            <p:ph sz="half" idx="10" hasCustomPrompt="1"/>
          </p:nvPr>
        </p:nvSpPr>
        <p:spPr>
          <a:xfrm>
            <a:off x="7455877" y="1462088"/>
            <a:ext cx="2840759"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14551923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sz="half" idx="2" hasCustomPrompt="1"/>
          </p:nvPr>
        </p:nvSpPr>
        <p:spPr>
          <a:xfrm>
            <a:off x="475615" y="1450454"/>
            <a:ext cx="9991057" cy="5463426"/>
          </a:xfrm>
          <a:prstGeom prst="rect">
            <a:avLst/>
          </a:prstGeom>
        </p:spPr>
        <p:txBody>
          <a:bodyPr>
            <a:noAutofit/>
          </a:bodyPr>
          <a:lstStyle>
            <a:lvl1pPr marL="360363" indent="-360363">
              <a:buClr>
                <a:schemeClr val="accent1"/>
              </a:buClr>
              <a:buFont typeface="+mj-lt"/>
              <a:buAutoNum type="arabicPeriod"/>
              <a:defRPr sz="1800" b="0" i="0">
                <a:solidFill>
                  <a:schemeClr val="accent2"/>
                </a:solidFill>
                <a:latin typeface="+mn-lt"/>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6"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Contents Page</a:t>
            </a:r>
            <a:endParaRPr dirty="0"/>
          </a:p>
        </p:txBody>
      </p:sp>
    </p:spTree>
    <p:extLst>
      <p:ext uri="{BB962C8B-B14F-4D97-AF65-F5344CB8AC3E}">
        <p14:creationId xmlns:p14="http://schemas.microsoft.com/office/powerpoint/2010/main" val="129238704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9" name="Holder 3">
            <a:extLst>
              <a:ext uri="{FF2B5EF4-FFF2-40B4-BE49-F238E27FC236}">
                <a16:creationId xmlns:a16="http://schemas.microsoft.com/office/drawing/2014/main" id="{465FBA7E-AA94-4151-A006-2D492516286E}"/>
              </a:ext>
            </a:extLst>
          </p:cNvPr>
          <p:cNvSpPr>
            <a:spLocks noGrp="1"/>
          </p:cNvSpPr>
          <p:nvPr>
            <p:ph sz="half" idx="2" hasCustomPrompt="1"/>
          </p:nvPr>
        </p:nvSpPr>
        <p:spPr>
          <a:xfrm>
            <a:off x="475615" y="1460614"/>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0" name="Holder 3">
            <a:extLst>
              <a:ext uri="{FF2B5EF4-FFF2-40B4-BE49-F238E27FC236}">
                <a16:creationId xmlns:a16="http://schemas.microsoft.com/office/drawing/2014/main" id="{961227BF-FCEA-4CE6-9D1B-198081231813}"/>
              </a:ext>
            </a:extLst>
          </p:cNvPr>
          <p:cNvSpPr>
            <a:spLocks noGrp="1"/>
          </p:cNvSpPr>
          <p:nvPr>
            <p:ph sz="half" idx="10" hasCustomPrompt="1"/>
          </p:nvPr>
        </p:nvSpPr>
        <p:spPr>
          <a:xfrm>
            <a:off x="5576994" y="1460614"/>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Tree>
    <p:extLst>
      <p:ext uri="{BB962C8B-B14F-4D97-AF65-F5344CB8AC3E}">
        <p14:creationId xmlns:p14="http://schemas.microsoft.com/office/powerpoint/2010/main" val="393662490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9" name="Holder 3">
            <a:extLst>
              <a:ext uri="{FF2B5EF4-FFF2-40B4-BE49-F238E27FC236}">
                <a16:creationId xmlns:a16="http://schemas.microsoft.com/office/drawing/2014/main" id="{465FBA7E-AA94-4151-A006-2D492516286E}"/>
              </a:ext>
            </a:extLst>
          </p:cNvPr>
          <p:cNvSpPr>
            <a:spLocks noGrp="1"/>
          </p:cNvSpPr>
          <p:nvPr>
            <p:ph sz="half" idx="2" hasCustomPrompt="1"/>
          </p:nvPr>
        </p:nvSpPr>
        <p:spPr>
          <a:xfrm>
            <a:off x="475615" y="1462088"/>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0" name="Holder 3">
            <a:extLst>
              <a:ext uri="{FF2B5EF4-FFF2-40B4-BE49-F238E27FC236}">
                <a16:creationId xmlns:a16="http://schemas.microsoft.com/office/drawing/2014/main" id="{961227BF-FCEA-4CE6-9D1B-198081231813}"/>
              </a:ext>
            </a:extLst>
          </p:cNvPr>
          <p:cNvSpPr>
            <a:spLocks noGrp="1"/>
          </p:cNvSpPr>
          <p:nvPr>
            <p:ph sz="half" idx="10" hasCustomPrompt="1"/>
          </p:nvPr>
        </p:nvSpPr>
        <p:spPr>
          <a:xfrm>
            <a:off x="5576994" y="1462088"/>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cxnSp>
        <p:nvCxnSpPr>
          <p:cNvPr id="2" name="Straight Connector 1">
            <a:extLst>
              <a:ext uri="{FF2B5EF4-FFF2-40B4-BE49-F238E27FC236}">
                <a16:creationId xmlns:a16="http://schemas.microsoft.com/office/drawing/2014/main" id="{F33B7156-BD1F-824B-D592-5B1DD3FF481A}"/>
              </a:ext>
            </a:extLst>
          </p:cNvPr>
          <p:cNvCxnSpPr>
            <a:cxnSpLocks/>
          </p:cNvCxnSpPr>
          <p:nvPr userDrawn="1"/>
        </p:nvCxnSpPr>
        <p:spPr>
          <a:xfrm>
            <a:off x="5346700" y="1511965"/>
            <a:ext cx="0" cy="5589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53172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_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9CD556BE-2A63-4B42-A37E-624CD1074D94}"/>
              </a:ext>
            </a:extLst>
          </p:cNvPr>
          <p:cNvSpPr/>
          <p:nvPr userDrawn="1"/>
        </p:nvSpPr>
        <p:spPr>
          <a:xfrm>
            <a:off x="485775" y="1502229"/>
            <a:ext cx="4608000" cy="5584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97CA6D7C-2431-47C0-8BEE-B77A00B1FF2B}"/>
              </a:ext>
            </a:extLst>
          </p:cNvPr>
          <p:cNvSpPr/>
          <p:nvPr userDrawn="1"/>
        </p:nvSpPr>
        <p:spPr>
          <a:xfrm>
            <a:off x="5599625" y="1502229"/>
            <a:ext cx="4608000" cy="5584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1" name="Holder 3">
            <a:extLst>
              <a:ext uri="{FF2B5EF4-FFF2-40B4-BE49-F238E27FC236}">
                <a16:creationId xmlns:a16="http://schemas.microsoft.com/office/drawing/2014/main" id="{42043083-4256-4A2A-BEEA-2AEC631DC82F}"/>
              </a:ext>
            </a:extLst>
          </p:cNvPr>
          <p:cNvSpPr>
            <a:spLocks noGrp="1"/>
          </p:cNvSpPr>
          <p:nvPr>
            <p:ph sz="half" idx="2" hasCustomPrompt="1"/>
          </p:nvPr>
        </p:nvSpPr>
        <p:spPr>
          <a:xfrm>
            <a:off x="636588" y="1592694"/>
            <a:ext cx="4355588"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2" name="Holder 3">
            <a:extLst>
              <a:ext uri="{FF2B5EF4-FFF2-40B4-BE49-F238E27FC236}">
                <a16:creationId xmlns:a16="http://schemas.microsoft.com/office/drawing/2014/main" id="{1DAAD0F8-B131-4AF7-B1A7-58A8D183FEAB}"/>
              </a:ext>
            </a:extLst>
          </p:cNvPr>
          <p:cNvSpPr>
            <a:spLocks noGrp="1"/>
          </p:cNvSpPr>
          <p:nvPr>
            <p:ph sz="half" idx="10" hasCustomPrompt="1"/>
          </p:nvPr>
        </p:nvSpPr>
        <p:spPr>
          <a:xfrm>
            <a:off x="5746399" y="1592694"/>
            <a:ext cx="4355588"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395869265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50"/>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9CD556BE-2A63-4B42-A37E-624CD1074D94}"/>
              </a:ext>
            </a:extLst>
          </p:cNvPr>
          <p:cNvSpPr/>
          <p:nvPr userDrawn="1"/>
        </p:nvSpPr>
        <p:spPr>
          <a:xfrm>
            <a:off x="485775" y="1502229"/>
            <a:ext cx="4608000" cy="261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97CA6D7C-2431-47C0-8BEE-B77A00B1FF2B}"/>
              </a:ext>
            </a:extLst>
          </p:cNvPr>
          <p:cNvSpPr/>
          <p:nvPr userDrawn="1"/>
        </p:nvSpPr>
        <p:spPr>
          <a:xfrm>
            <a:off x="5599625" y="1502230"/>
            <a:ext cx="4608000" cy="2637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1" name="Holder 3">
            <a:extLst>
              <a:ext uri="{FF2B5EF4-FFF2-40B4-BE49-F238E27FC236}">
                <a16:creationId xmlns:a16="http://schemas.microsoft.com/office/drawing/2014/main" id="{42043083-4256-4A2A-BEEA-2AEC631DC82F}"/>
              </a:ext>
            </a:extLst>
          </p:cNvPr>
          <p:cNvSpPr>
            <a:spLocks noGrp="1"/>
          </p:cNvSpPr>
          <p:nvPr>
            <p:ph sz="half" idx="2" hasCustomPrompt="1"/>
          </p:nvPr>
        </p:nvSpPr>
        <p:spPr>
          <a:xfrm>
            <a:off x="636588" y="1592694"/>
            <a:ext cx="4057096" cy="2235393"/>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2" name="Holder 3">
            <a:extLst>
              <a:ext uri="{FF2B5EF4-FFF2-40B4-BE49-F238E27FC236}">
                <a16:creationId xmlns:a16="http://schemas.microsoft.com/office/drawing/2014/main" id="{1DAAD0F8-B131-4AF7-B1A7-58A8D183FEAB}"/>
              </a:ext>
            </a:extLst>
          </p:cNvPr>
          <p:cNvSpPr>
            <a:spLocks noGrp="1"/>
          </p:cNvSpPr>
          <p:nvPr>
            <p:ph sz="half" idx="10" hasCustomPrompt="1"/>
          </p:nvPr>
        </p:nvSpPr>
        <p:spPr>
          <a:xfrm>
            <a:off x="5746399" y="1592694"/>
            <a:ext cx="4086894" cy="2265538"/>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3" name="Rectangle 12">
            <a:extLst>
              <a:ext uri="{FF2B5EF4-FFF2-40B4-BE49-F238E27FC236}">
                <a16:creationId xmlns:a16="http://schemas.microsoft.com/office/drawing/2014/main" id="{D3F89F9F-BACB-B258-6190-F96AB7C452A6}"/>
              </a:ext>
            </a:extLst>
          </p:cNvPr>
          <p:cNvSpPr/>
          <p:nvPr userDrawn="1"/>
        </p:nvSpPr>
        <p:spPr>
          <a:xfrm>
            <a:off x="485775" y="4446396"/>
            <a:ext cx="4608000" cy="261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161201D0-7B15-F650-D1B0-325FBD42270B}"/>
              </a:ext>
            </a:extLst>
          </p:cNvPr>
          <p:cNvSpPr/>
          <p:nvPr userDrawn="1"/>
        </p:nvSpPr>
        <p:spPr>
          <a:xfrm>
            <a:off x="5599625" y="4446397"/>
            <a:ext cx="4608000" cy="2637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Holder 3">
            <a:extLst>
              <a:ext uri="{FF2B5EF4-FFF2-40B4-BE49-F238E27FC236}">
                <a16:creationId xmlns:a16="http://schemas.microsoft.com/office/drawing/2014/main" id="{E2ECF2CB-AD5A-B383-6F19-D48176A8564F}"/>
              </a:ext>
            </a:extLst>
          </p:cNvPr>
          <p:cNvSpPr>
            <a:spLocks noGrp="1"/>
          </p:cNvSpPr>
          <p:nvPr>
            <p:ph sz="half" idx="11" hasCustomPrompt="1"/>
          </p:nvPr>
        </p:nvSpPr>
        <p:spPr>
          <a:xfrm>
            <a:off x="636588" y="4556623"/>
            <a:ext cx="4099626" cy="2235393"/>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6" name="Holder 3">
            <a:extLst>
              <a:ext uri="{FF2B5EF4-FFF2-40B4-BE49-F238E27FC236}">
                <a16:creationId xmlns:a16="http://schemas.microsoft.com/office/drawing/2014/main" id="{0F6C35D2-6D1F-4F7D-CBDE-7C4F9EE33CA7}"/>
              </a:ext>
            </a:extLst>
          </p:cNvPr>
          <p:cNvSpPr>
            <a:spLocks noGrp="1"/>
          </p:cNvSpPr>
          <p:nvPr>
            <p:ph sz="half" idx="12" hasCustomPrompt="1"/>
          </p:nvPr>
        </p:nvSpPr>
        <p:spPr>
          <a:xfrm>
            <a:off x="5746399" y="4556623"/>
            <a:ext cx="4086894" cy="2265538"/>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162687656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475614" y="1460614"/>
            <a:ext cx="4854321"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3" name="Picture Placeholder 4">
            <a:extLst>
              <a:ext uri="{FF2B5EF4-FFF2-40B4-BE49-F238E27FC236}">
                <a16:creationId xmlns:a16="http://schemas.microsoft.com/office/drawing/2014/main" id="{CA90220C-A109-4F15-AE6B-FD50915B5B42}"/>
              </a:ext>
            </a:extLst>
          </p:cNvPr>
          <p:cNvSpPr>
            <a:spLocks noGrp="1"/>
          </p:cNvSpPr>
          <p:nvPr>
            <p:ph type="pic" sz="quarter" idx="10" hasCustomPrompt="1"/>
          </p:nvPr>
        </p:nvSpPr>
        <p:spPr>
          <a:xfrm>
            <a:off x="5343525" y="1225550"/>
            <a:ext cx="5133307" cy="6128992"/>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Tree>
    <p:extLst>
      <p:ext uri="{BB962C8B-B14F-4D97-AF65-F5344CB8AC3E}">
        <p14:creationId xmlns:p14="http://schemas.microsoft.com/office/powerpoint/2010/main" val="369015624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3" name="Picture Placeholder 4">
            <a:extLst>
              <a:ext uri="{FF2B5EF4-FFF2-40B4-BE49-F238E27FC236}">
                <a16:creationId xmlns:a16="http://schemas.microsoft.com/office/drawing/2014/main" id="{CA90220C-A109-4F15-AE6B-FD50915B5B42}"/>
              </a:ext>
            </a:extLst>
          </p:cNvPr>
          <p:cNvSpPr>
            <a:spLocks noGrp="1"/>
          </p:cNvSpPr>
          <p:nvPr>
            <p:ph type="pic" sz="quarter" idx="10" hasCustomPrompt="1"/>
          </p:nvPr>
        </p:nvSpPr>
        <p:spPr>
          <a:xfrm>
            <a:off x="213139" y="1225550"/>
            <a:ext cx="5133307" cy="6128992"/>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9" name="Holder 3">
            <a:extLst>
              <a:ext uri="{FF2B5EF4-FFF2-40B4-BE49-F238E27FC236}">
                <a16:creationId xmlns:a16="http://schemas.microsoft.com/office/drawing/2014/main" id="{F82C4161-9E2E-4564-A365-E0F3558DB5C4}"/>
              </a:ext>
            </a:extLst>
          </p:cNvPr>
          <p:cNvSpPr>
            <a:spLocks noGrp="1"/>
          </p:cNvSpPr>
          <p:nvPr>
            <p:ph sz="half" idx="11" hasCustomPrompt="1"/>
          </p:nvPr>
        </p:nvSpPr>
        <p:spPr>
          <a:xfrm>
            <a:off x="5576994" y="1460614"/>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110370877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8A4E0AA-1D9C-4284-9A52-0F0EF3CD391D}"/>
              </a:ext>
            </a:extLst>
          </p:cNvPr>
          <p:cNvSpPr/>
          <p:nvPr userDrawn="1"/>
        </p:nvSpPr>
        <p:spPr>
          <a:xfrm>
            <a:off x="213139" y="1225549"/>
            <a:ext cx="5133561" cy="61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475614" y="1462088"/>
            <a:ext cx="4854065"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1" name="Holder 3">
            <a:extLst>
              <a:ext uri="{FF2B5EF4-FFF2-40B4-BE49-F238E27FC236}">
                <a16:creationId xmlns:a16="http://schemas.microsoft.com/office/drawing/2014/main" id="{881B360C-1039-4859-B03B-F7C65290ABE1}"/>
              </a:ext>
            </a:extLst>
          </p:cNvPr>
          <p:cNvSpPr>
            <a:spLocks noGrp="1"/>
          </p:cNvSpPr>
          <p:nvPr>
            <p:ph sz="half" idx="10" hasCustomPrompt="1"/>
          </p:nvPr>
        </p:nvSpPr>
        <p:spPr>
          <a:xfrm>
            <a:off x="5576994" y="1462088"/>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tx2"/>
                </a:solidFill>
                <a:latin typeface="+mn-lt"/>
              </a:defRPr>
            </a:lvl1pPr>
          </a:lstStyle>
          <a:p>
            <a:r>
              <a:rPr lang="en-ZA" dirty="0"/>
              <a:t>Click to add text</a:t>
            </a:r>
            <a:endParaRPr dirty="0"/>
          </a:p>
        </p:txBody>
      </p:sp>
    </p:spTree>
    <p:extLst>
      <p:ext uri="{BB962C8B-B14F-4D97-AF65-F5344CB8AC3E}">
        <p14:creationId xmlns:p14="http://schemas.microsoft.com/office/powerpoint/2010/main" val="325068866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wo Content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sz="half" idx="2" hasCustomPrompt="1"/>
          </p:nvPr>
        </p:nvSpPr>
        <p:spPr>
          <a:xfrm>
            <a:off x="475615" y="1460614"/>
            <a:ext cx="4536000" cy="5463426"/>
          </a:xfrm>
          <a:prstGeom prst="rect">
            <a:avLst/>
          </a:prstGeom>
        </p:spPr>
        <p:txBody>
          <a:bodyPr>
            <a:noAutofit/>
          </a:bodyPr>
          <a:lstStyle>
            <a:lvl1pPr marL="285750" indent="-285750">
              <a:buFont typeface="Arial" panose="020B0604020202020204" pitchFamily="34" charset="0"/>
              <a:buChar char="•"/>
              <a:defRPr sz="1600" b="0" i="0">
                <a:solidFill>
                  <a:schemeClr val="accent1"/>
                </a:solidFill>
              </a:defRPr>
            </a:lvl1pPr>
          </a:lstStyle>
          <a:p>
            <a:r>
              <a:rPr lang="en-ZA" dirty="0"/>
              <a:t>Click to add text</a:t>
            </a:r>
            <a:endParaRPr dirty="0"/>
          </a:p>
        </p:txBody>
      </p:sp>
      <p:sp>
        <p:nvSpPr>
          <p:cNvPr id="4" name="Holder 4"/>
          <p:cNvSpPr>
            <a:spLocks noGrp="1"/>
          </p:cNvSpPr>
          <p:nvPr>
            <p:ph sz="half" idx="3" hasCustomPrompt="1"/>
          </p:nvPr>
        </p:nvSpPr>
        <p:spPr>
          <a:xfrm>
            <a:off x="5579458" y="1460614"/>
            <a:ext cx="4536000" cy="5463426"/>
          </a:xfrm>
          <a:prstGeom prst="rect">
            <a:avLst/>
          </a:prstGeom>
        </p:spPr>
        <p:txBody>
          <a:bodyPr>
            <a:noAutofit/>
          </a:bodyPr>
          <a:lstStyle>
            <a:lvl1pPr marL="285750" indent="-285750">
              <a:buFont typeface="Arial" panose="020B0604020202020204" pitchFamily="34" charset="0"/>
              <a:buChar char="•"/>
              <a:defRPr sz="1600" b="0" i="0">
                <a:solidFill>
                  <a:schemeClr val="accent1"/>
                </a:solidFill>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Click to add title</a:t>
            </a:r>
            <a:endParaRPr dirty="0"/>
          </a:p>
        </p:txBody>
      </p:sp>
      <p:cxnSp>
        <p:nvCxnSpPr>
          <p:cNvPr id="2" name="Straight Connector 1">
            <a:extLst>
              <a:ext uri="{FF2B5EF4-FFF2-40B4-BE49-F238E27FC236}">
                <a16:creationId xmlns:a16="http://schemas.microsoft.com/office/drawing/2014/main" id="{77FBD3C8-A94B-1A8B-7982-D9E997ECD6C7}"/>
              </a:ext>
            </a:extLst>
          </p:cNvPr>
          <p:cNvCxnSpPr>
            <a:cxnSpLocks/>
          </p:cNvCxnSpPr>
          <p:nvPr userDrawn="1"/>
        </p:nvCxnSpPr>
        <p:spPr>
          <a:xfrm>
            <a:off x="5346700" y="1511965"/>
            <a:ext cx="0" cy="55898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9888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ABBAC98-2106-4759-B68A-8BA7B1F318E6}"/>
              </a:ext>
            </a:extLst>
          </p:cNvPr>
          <p:cNvSpPr>
            <a:spLocks noGrp="1"/>
          </p:cNvSpPr>
          <p:nvPr>
            <p:ph type="pic" sz="quarter" idx="10" hasCustomPrompt="1"/>
          </p:nvPr>
        </p:nvSpPr>
        <p:spPr>
          <a:xfrm>
            <a:off x="211504" y="1225548"/>
            <a:ext cx="10267200" cy="6130800"/>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10" name="Holder 3">
            <a:extLst>
              <a:ext uri="{FF2B5EF4-FFF2-40B4-BE49-F238E27FC236}">
                <a16:creationId xmlns:a16="http://schemas.microsoft.com/office/drawing/2014/main" id="{C7D3D5CA-CCD1-47EB-A8E7-169D67F682EB}"/>
              </a:ext>
            </a:extLst>
          </p:cNvPr>
          <p:cNvSpPr>
            <a:spLocks noGrp="1"/>
          </p:cNvSpPr>
          <p:nvPr>
            <p:ph type="subTitle" idx="4" hasCustomPrompt="1"/>
          </p:nvPr>
        </p:nvSpPr>
        <p:spPr>
          <a:xfrm>
            <a:off x="475615" y="14514"/>
            <a:ext cx="9991057" cy="1305017"/>
          </a:xfrm>
          <a:prstGeom prst="rect">
            <a:avLst/>
          </a:prstGeom>
        </p:spPr>
        <p:txBody>
          <a:bodyPr anchor="ctr">
            <a:noAutofit/>
          </a:bodyPr>
          <a:lstStyle>
            <a:lvl1pPr>
              <a:lnSpc>
                <a:spcPct val="90000"/>
              </a:lnSpc>
              <a:spcBef>
                <a:spcPts val="0"/>
              </a:spcBef>
              <a:spcAft>
                <a:spcPts val="0"/>
              </a:spcAft>
              <a:defRPr sz="2600" spc="50" baseline="0">
                <a:solidFill>
                  <a:schemeClr val="accent1"/>
                </a:solidFill>
                <a:latin typeface="+mj-lt"/>
              </a:defRPr>
            </a:lvl1pPr>
          </a:lstStyle>
          <a:p>
            <a:r>
              <a:rPr lang="en-ZA" dirty="0"/>
              <a:t>Slide Title</a:t>
            </a:r>
            <a:endParaRPr dirty="0"/>
          </a:p>
        </p:txBody>
      </p:sp>
    </p:spTree>
    <p:extLst>
      <p:ext uri="{BB962C8B-B14F-4D97-AF65-F5344CB8AC3E}">
        <p14:creationId xmlns:p14="http://schemas.microsoft.com/office/powerpoint/2010/main" val="122498374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Picture Placeholder 4">
            <a:extLst>
              <a:ext uri="{FF2B5EF4-FFF2-40B4-BE49-F238E27FC236}">
                <a16:creationId xmlns:a16="http://schemas.microsoft.com/office/drawing/2014/main" id="{4A3365F9-CEA8-49D0-A74A-6C11536607EB}"/>
              </a:ext>
            </a:extLst>
          </p:cNvPr>
          <p:cNvSpPr>
            <a:spLocks noGrp="1"/>
          </p:cNvSpPr>
          <p:nvPr>
            <p:ph type="pic" sz="quarter" idx="10" hasCustomPrompt="1"/>
          </p:nvPr>
        </p:nvSpPr>
        <p:spPr>
          <a:xfrm>
            <a:off x="5767159" y="1520277"/>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15" name="Picture Placeholder 4">
            <a:extLst>
              <a:ext uri="{FF2B5EF4-FFF2-40B4-BE49-F238E27FC236}">
                <a16:creationId xmlns:a16="http://schemas.microsoft.com/office/drawing/2014/main" id="{14519D59-8E50-4692-A2BB-B691B09E8E4D}"/>
              </a:ext>
            </a:extLst>
          </p:cNvPr>
          <p:cNvSpPr>
            <a:spLocks noGrp="1"/>
          </p:cNvSpPr>
          <p:nvPr>
            <p:ph type="pic" sz="quarter" idx="11" hasCustomPrompt="1"/>
          </p:nvPr>
        </p:nvSpPr>
        <p:spPr>
          <a:xfrm>
            <a:off x="5767159" y="4473296"/>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3" name="Holder 3"/>
          <p:cNvSpPr>
            <a:spLocks noGrp="1"/>
          </p:cNvSpPr>
          <p:nvPr>
            <p:ph sz="half" idx="2" hasCustomPrompt="1"/>
          </p:nvPr>
        </p:nvSpPr>
        <p:spPr>
          <a:xfrm>
            <a:off x="475615" y="1466484"/>
            <a:ext cx="4772374"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1"/>
                </a:solidFill>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Tree>
    <p:extLst>
      <p:ext uri="{BB962C8B-B14F-4D97-AF65-F5344CB8AC3E}">
        <p14:creationId xmlns:p14="http://schemas.microsoft.com/office/powerpoint/2010/main" val="4918753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sz="half" idx="2" hasCustomPrompt="1"/>
          </p:nvPr>
        </p:nvSpPr>
        <p:spPr>
          <a:xfrm>
            <a:off x="475615" y="1460614"/>
            <a:ext cx="9991057" cy="5463426"/>
          </a:xfrm>
          <a:prstGeom prst="rect">
            <a:avLst/>
          </a:prstGeom>
        </p:spPr>
        <p:txBody>
          <a:bodyPr>
            <a:noAutofit/>
          </a:bodyPr>
          <a:lstStyle>
            <a:lvl1pPr marL="360363" indent="-360363">
              <a:spcBef>
                <a:spcPts val="600"/>
              </a:spcBef>
              <a:spcAft>
                <a:spcPts val="600"/>
              </a:spcAft>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6"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 </a:t>
            </a:r>
          </a:p>
        </p:txBody>
      </p:sp>
    </p:spTree>
    <p:extLst>
      <p:ext uri="{BB962C8B-B14F-4D97-AF65-F5344CB8AC3E}">
        <p14:creationId xmlns:p14="http://schemas.microsoft.com/office/powerpoint/2010/main" val="171717739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Images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Picture Placeholder 4">
            <a:extLst>
              <a:ext uri="{FF2B5EF4-FFF2-40B4-BE49-F238E27FC236}">
                <a16:creationId xmlns:a16="http://schemas.microsoft.com/office/drawing/2014/main" id="{4A3365F9-CEA8-49D0-A74A-6C11536607EB}"/>
              </a:ext>
            </a:extLst>
          </p:cNvPr>
          <p:cNvSpPr>
            <a:spLocks noGrp="1"/>
          </p:cNvSpPr>
          <p:nvPr>
            <p:ph type="pic" sz="quarter" idx="10" hasCustomPrompt="1"/>
          </p:nvPr>
        </p:nvSpPr>
        <p:spPr>
          <a:xfrm>
            <a:off x="5767159" y="1523048"/>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15" name="Picture Placeholder 4">
            <a:extLst>
              <a:ext uri="{FF2B5EF4-FFF2-40B4-BE49-F238E27FC236}">
                <a16:creationId xmlns:a16="http://schemas.microsoft.com/office/drawing/2014/main" id="{14519D59-8E50-4692-A2BB-B691B09E8E4D}"/>
              </a:ext>
            </a:extLst>
          </p:cNvPr>
          <p:cNvSpPr>
            <a:spLocks noGrp="1"/>
          </p:cNvSpPr>
          <p:nvPr>
            <p:ph type="pic" sz="quarter" idx="11" hasCustomPrompt="1"/>
          </p:nvPr>
        </p:nvSpPr>
        <p:spPr>
          <a:xfrm>
            <a:off x="5767159" y="4473296"/>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1" name="Picture Placeholder 4">
            <a:extLst>
              <a:ext uri="{FF2B5EF4-FFF2-40B4-BE49-F238E27FC236}">
                <a16:creationId xmlns:a16="http://schemas.microsoft.com/office/drawing/2014/main" id="{54BBDCA0-92C8-704A-AC8E-FBEF4C67B03D}"/>
              </a:ext>
            </a:extLst>
          </p:cNvPr>
          <p:cNvSpPr>
            <a:spLocks noGrp="1"/>
          </p:cNvSpPr>
          <p:nvPr>
            <p:ph type="pic" sz="quarter" idx="12" hasCustomPrompt="1"/>
          </p:nvPr>
        </p:nvSpPr>
        <p:spPr>
          <a:xfrm>
            <a:off x="646519" y="1523048"/>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12" name="Picture Placeholder 4">
            <a:extLst>
              <a:ext uri="{FF2B5EF4-FFF2-40B4-BE49-F238E27FC236}">
                <a16:creationId xmlns:a16="http://schemas.microsoft.com/office/drawing/2014/main" id="{9FFCE4B6-B280-3642-BB77-69BAA4C41265}"/>
              </a:ext>
            </a:extLst>
          </p:cNvPr>
          <p:cNvSpPr>
            <a:spLocks noGrp="1"/>
          </p:cNvSpPr>
          <p:nvPr>
            <p:ph type="pic" sz="quarter" idx="13" hasCustomPrompt="1"/>
          </p:nvPr>
        </p:nvSpPr>
        <p:spPr>
          <a:xfrm>
            <a:off x="646519" y="4473296"/>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Tree>
    <p:extLst>
      <p:ext uri="{BB962C8B-B14F-4D97-AF65-F5344CB8AC3E}">
        <p14:creationId xmlns:p14="http://schemas.microsoft.com/office/powerpoint/2010/main" val="246443021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Holder 3"/>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8" name="Picture Placeholder 4">
            <a:extLst>
              <a:ext uri="{FF2B5EF4-FFF2-40B4-BE49-F238E27FC236}">
                <a16:creationId xmlns:a16="http://schemas.microsoft.com/office/drawing/2014/main" id="{B0AE999D-6CB2-40C8-8409-8FD683469149}"/>
              </a:ext>
            </a:extLst>
          </p:cNvPr>
          <p:cNvSpPr>
            <a:spLocks noGrp="1"/>
          </p:cNvSpPr>
          <p:nvPr>
            <p:ph type="pic" sz="quarter" idx="10" hasCustomPrompt="1"/>
          </p:nvPr>
        </p:nvSpPr>
        <p:spPr>
          <a:xfrm>
            <a:off x="211504" y="1225548"/>
            <a:ext cx="10267200" cy="6130800"/>
          </a:xfrm>
          <a:pattFill prst="ltUpDiag">
            <a:fgClr>
              <a:schemeClr val="bg1">
                <a:lumMod val="85000"/>
              </a:schemeClr>
            </a:fgClr>
            <a:bgClr>
              <a:schemeClr val="bg1">
                <a:lumMod val="95000"/>
              </a:schemeClr>
            </a:bgClr>
          </a:pattFill>
        </p:spPr>
        <p:txBody>
          <a:bodyPr lIns="914400" tIns="2412000">
            <a:noAutofit/>
          </a:bodyPr>
          <a:lstStyle>
            <a:lvl1pPr algn="ctr">
              <a:defRPr sz="1400"/>
            </a:lvl1pPr>
          </a:lstStyle>
          <a:p>
            <a:r>
              <a:rPr lang="en-ZA" dirty="0"/>
              <a:t>Click on icon to insert image</a:t>
            </a:r>
          </a:p>
        </p:txBody>
      </p:sp>
      <p:sp>
        <p:nvSpPr>
          <p:cNvPr id="11" name="Text Placeholder 10">
            <a:extLst>
              <a:ext uri="{FF2B5EF4-FFF2-40B4-BE49-F238E27FC236}">
                <a16:creationId xmlns:a16="http://schemas.microsoft.com/office/drawing/2014/main" id="{CFAA01ED-08CB-48BB-B047-22B869A8DFEF}"/>
              </a:ext>
            </a:extLst>
          </p:cNvPr>
          <p:cNvSpPr>
            <a:spLocks noGrp="1"/>
          </p:cNvSpPr>
          <p:nvPr>
            <p:ph type="body" sz="quarter" idx="11" hasCustomPrompt="1"/>
          </p:nvPr>
        </p:nvSpPr>
        <p:spPr>
          <a:xfrm>
            <a:off x="962268" y="2330410"/>
            <a:ext cx="4356000" cy="3960000"/>
          </a:xfrm>
          <a:solidFill>
            <a:srgbClr val="415364"/>
          </a:solidFill>
        </p:spPr>
        <p:txBody>
          <a:bodyPr lIns="324000" tIns="324000" rIns="180000">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309729512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and Text_1">
    <p:spTree>
      <p:nvGrpSpPr>
        <p:cNvPr id="1" name=""/>
        <p:cNvGrpSpPr/>
        <p:nvPr/>
      </p:nvGrpSpPr>
      <p:grpSpPr>
        <a:xfrm>
          <a:off x="0" y="0"/>
          <a:ext cx="0" cy="0"/>
          <a:chOff x="0" y="0"/>
          <a:chExt cx="0" cy="0"/>
        </a:xfrm>
      </p:grpSpPr>
      <p:sp>
        <p:nvSpPr>
          <p:cNvPr id="3" name="Holder 3"/>
          <p:cNvSpPr>
            <a:spLocks noGrp="1"/>
          </p:cNvSpPr>
          <p:nvPr>
            <p:ph type="subTitle" idx="4" hasCustomPrompt="1"/>
          </p:nvPr>
        </p:nvSpPr>
        <p:spPr>
          <a:xfrm>
            <a:off x="475615" y="30480"/>
            <a:ext cx="98894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8" name="Picture Placeholder 4">
            <a:extLst>
              <a:ext uri="{FF2B5EF4-FFF2-40B4-BE49-F238E27FC236}">
                <a16:creationId xmlns:a16="http://schemas.microsoft.com/office/drawing/2014/main" id="{B0AE999D-6CB2-40C8-8409-8FD683469149}"/>
              </a:ext>
            </a:extLst>
          </p:cNvPr>
          <p:cNvSpPr>
            <a:spLocks noGrp="1"/>
          </p:cNvSpPr>
          <p:nvPr>
            <p:ph type="pic" sz="quarter" idx="10" hasCustomPrompt="1"/>
          </p:nvPr>
        </p:nvSpPr>
        <p:spPr>
          <a:xfrm>
            <a:off x="211504" y="1225548"/>
            <a:ext cx="10267200" cy="6130800"/>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11" name="Text Placeholder 10">
            <a:extLst>
              <a:ext uri="{FF2B5EF4-FFF2-40B4-BE49-F238E27FC236}">
                <a16:creationId xmlns:a16="http://schemas.microsoft.com/office/drawing/2014/main" id="{CFAA01ED-08CB-48BB-B047-22B869A8DFEF}"/>
              </a:ext>
            </a:extLst>
          </p:cNvPr>
          <p:cNvSpPr>
            <a:spLocks noGrp="1"/>
          </p:cNvSpPr>
          <p:nvPr>
            <p:ph type="body" sz="quarter" idx="11" hasCustomPrompt="1"/>
          </p:nvPr>
        </p:nvSpPr>
        <p:spPr>
          <a:xfrm>
            <a:off x="5852160" y="3396348"/>
            <a:ext cx="4355464" cy="3960000"/>
          </a:xfrm>
          <a:solidFill>
            <a:schemeClr val="accent1"/>
          </a:solidFill>
        </p:spPr>
        <p:txBody>
          <a:bodyPr lIns="324000" tIns="324000" rIns="180000">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65854165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and Text_2">
    <p:spTree>
      <p:nvGrpSpPr>
        <p:cNvPr id="1" name=""/>
        <p:cNvGrpSpPr/>
        <p:nvPr/>
      </p:nvGrpSpPr>
      <p:grpSpPr>
        <a:xfrm>
          <a:off x="0" y="0"/>
          <a:ext cx="0" cy="0"/>
          <a:chOff x="0" y="0"/>
          <a:chExt cx="0" cy="0"/>
        </a:xfrm>
      </p:grpSpPr>
      <p:sp>
        <p:nvSpPr>
          <p:cNvPr id="3" name="Holder 3"/>
          <p:cNvSpPr>
            <a:spLocks noGrp="1"/>
          </p:cNvSpPr>
          <p:nvPr>
            <p:ph type="subTitle" idx="4" hasCustomPrompt="1"/>
          </p:nvPr>
        </p:nvSpPr>
        <p:spPr>
          <a:xfrm>
            <a:off x="474019" y="30480"/>
            <a:ext cx="9891053"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7" name="Picture Placeholder 4">
            <a:extLst>
              <a:ext uri="{FF2B5EF4-FFF2-40B4-BE49-F238E27FC236}">
                <a16:creationId xmlns:a16="http://schemas.microsoft.com/office/drawing/2014/main" id="{3D9C63C3-81CC-4E76-B12B-310FF4F7716F}"/>
              </a:ext>
            </a:extLst>
          </p:cNvPr>
          <p:cNvSpPr>
            <a:spLocks noGrp="1"/>
          </p:cNvSpPr>
          <p:nvPr>
            <p:ph type="pic" sz="quarter" idx="12" hasCustomPrompt="1"/>
          </p:nvPr>
        </p:nvSpPr>
        <p:spPr>
          <a:xfrm>
            <a:off x="211504" y="3001108"/>
            <a:ext cx="10267200" cy="4355240"/>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9" name="Text Placeholder 10">
            <a:extLst>
              <a:ext uri="{FF2B5EF4-FFF2-40B4-BE49-F238E27FC236}">
                <a16:creationId xmlns:a16="http://schemas.microsoft.com/office/drawing/2014/main" id="{88501575-7006-4005-BA26-BD24636B4E25}"/>
              </a:ext>
            </a:extLst>
          </p:cNvPr>
          <p:cNvSpPr>
            <a:spLocks noGrp="1"/>
          </p:cNvSpPr>
          <p:nvPr>
            <p:ph type="body" sz="quarter" idx="13" hasCustomPrompt="1"/>
          </p:nvPr>
        </p:nvSpPr>
        <p:spPr>
          <a:xfrm>
            <a:off x="484179" y="1643002"/>
            <a:ext cx="4356000" cy="3960000"/>
          </a:xfrm>
          <a:solidFill>
            <a:schemeClr val="accent1"/>
          </a:solidFill>
        </p:spPr>
        <p:txBody>
          <a:bodyPr lIns="324000" tIns="324000" rIns="180000">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158774836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type="body" idx="1"/>
          </p:nvPr>
        </p:nvSpPr>
        <p:spPr>
          <a:xfrm>
            <a:off x="490659" y="3033360"/>
            <a:ext cx="3419190" cy="215444"/>
          </a:xfrm>
        </p:spPr>
        <p:txBody>
          <a:bodyPr lIns="0"/>
          <a:lstStyle>
            <a:lvl1pPr>
              <a:defRPr sz="1400" b="0" i="0">
                <a:solidFill>
                  <a:schemeClr val="accent1"/>
                </a:solidFill>
                <a:latin typeface="+mj-lt"/>
                <a:cs typeface="ClassicalGaramondBT-Roman"/>
              </a:defRPr>
            </a:lvl1pPr>
          </a:lstStyle>
          <a:p>
            <a:endParaRPr dirty="0"/>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485775" y="30480"/>
            <a:ext cx="98894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34" name="Picture Placeholder 4">
            <a:extLst>
              <a:ext uri="{FF2B5EF4-FFF2-40B4-BE49-F238E27FC236}">
                <a16:creationId xmlns:a16="http://schemas.microsoft.com/office/drawing/2014/main" id="{D64776E2-AA0D-4F5E-98B0-CB04B01C0802}"/>
              </a:ext>
            </a:extLst>
          </p:cNvPr>
          <p:cNvSpPr>
            <a:spLocks noGrp="1"/>
          </p:cNvSpPr>
          <p:nvPr userDrawn="1">
            <p:ph type="pic" sz="quarter" idx="12" hasCustomPrompt="1"/>
          </p:nvPr>
        </p:nvSpPr>
        <p:spPr>
          <a:xfrm>
            <a:off x="496142" y="177239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1516366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485775" y="30480"/>
            <a:ext cx="98894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2" name="Holder 3">
            <a:extLst>
              <a:ext uri="{FF2B5EF4-FFF2-40B4-BE49-F238E27FC236}">
                <a16:creationId xmlns:a16="http://schemas.microsoft.com/office/drawing/2014/main" id="{4FA6EE11-70C8-33E0-41B5-34D69B55D186}"/>
              </a:ext>
            </a:extLst>
          </p:cNvPr>
          <p:cNvSpPr>
            <a:spLocks noGrp="1"/>
          </p:cNvSpPr>
          <p:nvPr>
            <p:ph type="body" idx="1"/>
          </p:nvPr>
        </p:nvSpPr>
        <p:spPr>
          <a:xfrm>
            <a:off x="490659" y="3033710"/>
            <a:ext cx="2830610" cy="215444"/>
          </a:xfrm>
        </p:spPr>
        <p:txBody>
          <a:bodyPr lIns="0"/>
          <a:lstStyle>
            <a:lvl1pPr>
              <a:defRPr sz="1400" b="0" i="0">
                <a:solidFill>
                  <a:schemeClr val="accent1"/>
                </a:solidFill>
                <a:latin typeface="+mj-lt"/>
                <a:cs typeface="ClassicalGaramondBT-Roman"/>
              </a:defRPr>
            </a:lvl1pPr>
          </a:lstStyle>
          <a:p>
            <a:endParaRPr dirty="0"/>
          </a:p>
        </p:txBody>
      </p:sp>
      <p:sp>
        <p:nvSpPr>
          <p:cNvPr id="4" name="Picture Placeholder 4">
            <a:extLst>
              <a:ext uri="{FF2B5EF4-FFF2-40B4-BE49-F238E27FC236}">
                <a16:creationId xmlns:a16="http://schemas.microsoft.com/office/drawing/2014/main" id="{4BEAD98A-67BD-AE47-3E36-E6C0E1948B8A}"/>
              </a:ext>
            </a:extLst>
          </p:cNvPr>
          <p:cNvSpPr>
            <a:spLocks noGrp="1"/>
          </p:cNvSpPr>
          <p:nvPr>
            <p:ph type="pic" sz="quarter" idx="12" hasCustomPrompt="1"/>
          </p:nvPr>
        </p:nvSpPr>
        <p:spPr>
          <a:xfrm>
            <a:off x="496142"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5" name="Holder 3">
            <a:extLst>
              <a:ext uri="{FF2B5EF4-FFF2-40B4-BE49-F238E27FC236}">
                <a16:creationId xmlns:a16="http://schemas.microsoft.com/office/drawing/2014/main" id="{E54BD52A-47A9-300C-5C55-8F71C5ECCF47}"/>
              </a:ext>
            </a:extLst>
          </p:cNvPr>
          <p:cNvSpPr>
            <a:spLocks noGrp="1"/>
          </p:cNvSpPr>
          <p:nvPr>
            <p:ph type="body" idx="13"/>
          </p:nvPr>
        </p:nvSpPr>
        <p:spPr>
          <a:xfrm>
            <a:off x="3692812" y="3033710"/>
            <a:ext cx="2925202" cy="215444"/>
          </a:xfrm>
        </p:spPr>
        <p:txBody>
          <a:bodyPr lIns="0"/>
          <a:lstStyle>
            <a:lvl1pPr>
              <a:defRPr sz="1400" b="0" i="0">
                <a:solidFill>
                  <a:schemeClr val="accent1"/>
                </a:solidFill>
                <a:latin typeface="+mj-lt"/>
                <a:cs typeface="ClassicalGaramondBT-Roman"/>
              </a:defRPr>
            </a:lvl1pPr>
          </a:lstStyle>
          <a:p>
            <a:endParaRPr dirty="0"/>
          </a:p>
        </p:txBody>
      </p:sp>
      <p:sp>
        <p:nvSpPr>
          <p:cNvPr id="6" name="Picture Placeholder 4">
            <a:extLst>
              <a:ext uri="{FF2B5EF4-FFF2-40B4-BE49-F238E27FC236}">
                <a16:creationId xmlns:a16="http://schemas.microsoft.com/office/drawing/2014/main" id="{5EA52140-137C-3A8B-7BB8-8EC433AF1ACB}"/>
              </a:ext>
            </a:extLst>
          </p:cNvPr>
          <p:cNvSpPr>
            <a:spLocks noGrp="1"/>
          </p:cNvSpPr>
          <p:nvPr>
            <p:ph type="pic" sz="quarter" idx="14" hasCustomPrompt="1"/>
          </p:nvPr>
        </p:nvSpPr>
        <p:spPr>
          <a:xfrm>
            <a:off x="3716150"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3633188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type="body" idx="1"/>
          </p:nvPr>
        </p:nvSpPr>
        <p:spPr>
          <a:xfrm>
            <a:off x="490659" y="3033710"/>
            <a:ext cx="2830610" cy="215444"/>
          </a:xfrm>
        </p:spPr>
        <p:txBody>
          <a:bodyPr lIns="0"/>
          <a:lstStyle>
            <a:lvl1pPr>
              <a:defRPr sz="1400" b="0" i="0">
                <a:solidFill>
                  <a:schemeClr val="accent1"/>
                </a:solidFill>
                <a:latin typeface="+mj-lt"/>
                <a:cs typeface="ClassicalGaramondBT-Roman"/>
              </a:defRPr>
            </a:lvl1pPr>
          </a:lstStyle>
          <a:p>
            <a:endParaRPr dirty="0"/>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485775" y="30480"/>
            <a:ext cx="98894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34" name="Picture Placeholder 4">
            <a:extLst>
              <a:ext uri="{FF2B5EF4-FFF2-40B4-BE49-F238E27FC236}">
                <a16:creationId xmlns:a16="http://schemas.microsoft.com/office/drawing/2014/main" id="{D64776E2-AA0D-4F5E-98B0-CB04B01C0802}"/>
              </a:ext>
            </a:extLst>
          </p:cNvPr>
          <p:cNvSpPr>
            <a:spLocks noGrp="1"/>
          </p:cNvSpPr>
          <p:nvPr userDrawn="1">
            <p:ph type="pic" sz="quarter" idx="12" hasCustomPrompt="1"/>
          </p:nvPr>
        </p:nvSpPr>
        <p:spPr>
          <a:xfrm>
            <a:off x="496142"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14" name="Holder 3">
            <a:extLst>
              <a:ext uri="{FF2B5EF4-FFF2-40B4-BE49-F238E27FC236}">
                <a16:creationId xmlns:a16="http://schemas.microsoft.com/office/drawing/2014/main" id="{1107B5F5-DAD5-D6DB-E3EC-769FAA77F300}"/>
              </a:ext>
            </a:extLst>
          </p:cNvPr>
          <p:cNvSpPr>
            <a:spLocks noGrp="1"/>
          </p:cNvSpPr>
          <p:nvPr>
            <p:ph type="body" idx="13"/>
          </p:nvPr>
        </p:nvSpPr>
        <p:spPr>
          <a:xfrm>
            <a:off x="3692812" y="3033710"/>
            <a:ext cx="2925202" cy="215444"/>
          </a:xfrm>
        </p:spPr>
        <p:txBody>
          <a:bodyPr lIns="0"/>
          <a:lstStyle>
            <a:lvl1pPr>
              <a:defRPr sz="1400" b="0" i="0">
                <a:solidFill>
                  <a:schemeClr val="accent1"/>
                </a:solidFill>
                <a:latin typeface="+mj-lt"/>
                <a:cs typeface="ClassicalGaramondBT-Roman"/>
              </a:defRPr>
            </a:lvl1pPr>
          </a:lstStyle>
          <a:p>
            <a:endParaRPr dirty="0"/>
          </a:p>
        </p:txBody>
      </p:sp>
      <p:sp>
        <p:nvSpPr>
          <p:cNvPr id="15" name="Picture Placeholder 4">
            <a:extLst>
              <a:ext uri="{FF2B5EF4-FFF2-40B4-BE49-F238E27FC236}">
                <a16:creationId xmlns:a16="http://schemas.microsoft.com/office/drawing/2014/main" id="{326E0BEE-C971-77C0-73E4-D4D96E609F67}"/>
              </a:ext>
            </a:extLst>
          </p:cNvPr>
          <p:cNvSpPr>
            <a:spLocks noGrp="1"/>
          </p:cNvSpPr>
          <p:nvPr>
            <p:ph type="pic" sz="quarter" idx="14" hasCustomPrompt="1"/>
          </p:nvPr>
        </p:nvSpPr>
        <p:spPr>
          <a:xfrm>
            <a:off x="3716150"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16" name="Holder 3">
            <a:extLst>
              <a:ext uri="{FF2B5EF4-FFF2-40B4-BE49-F238E27FC236}">
                <a16:creationId xmlns:a16="http://schemas.microsoft.com/office/drawing/2014/main" id="{5F6451E2-9873-8566-8FA3-8F7F3B0938EB}"/>
              </a:ext>
            </a:extLst>
          </p:cNvPr>
          <p:cNvSpPr>
            <a:spLocks noGrp="1"/>
          </p:cNvSpPr>
          <p:nvPr>
            <p:ph type="body" idx="15"/>
          </p:nvPr>
        </p:nvSpPr>
        <p:spPr>
          <a:xfrm>
            <a:off x="6930675" y="3033710"/>
            <a:ext cx="3185882" cy="215444"/>
          </a:xfrm>
        </p:spPr>
        <p:txBody>
          <a:bodyPr lIns="0"/>
          <a:lstStyle>
            <a:lvl1pPr>
              <a:defRPr sz="1400" b="0" i="0">
                <a:solidFill>
                  <a:schemeClr val="accent1"/>
                </a:solidFill>
                <a:latin typeface="+mj-lt"/>
                <a:cs typeface="ClassicalGaramondBT-Roman"/>
              </a:defRPr>
            </a:lvl1pPr>
          </a:lstStyle>
          <a:p>
            <a:endParaRPr dirty="0"/>
          </a:p>
        </p:txBody>
      </p:sp>
      <p:sp>
        <p:nvSpPr>
          <p:cNvPr id="17" name="Picture Placeholder 4">
            <a:extLst>
              <a:ext uri="{FF2B5EF4-FFF2-40B4-BE49-F238E27FC236}">
                <a16:creationId xmlns:a16="http://schemas.microsoft.com/office/drawing/2014/main" id="{7C889BC7-9487-3289-B3FB-A72C8843786C}"/>
              </a:ext>
            </a:extLst>
          </p:cNvPr>
          <p:cNvSpPr>
            <a:spLocks noGrp="1"/>
          </p:cNvSpPr>
          <p:nvPr>
            <p:ph type="pic" sz="quarter" idx="16" hasCustomPrompt="1"/>
          </p:nvPr>
        </p:nvSpPr>
        <p:spPr>
          <a:xfrm>
            <a:off x="6936158"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477296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losing Slide_2">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type="body" idx="1"/>
          </p:nvPr>
        </p:nvSpPr>
        <p:spPr>
          <a:xfrm>
            <a:off x="490659" y="3033710"/>
            <a:ext cx="2830610" cy="215444"/>
          </a:xfrm>
        </p:spPr>
        <p:txBody>
          <a:bodyPr lIns="0"/>
          <a:lstStyle>
            <a:lvl1pPr>
              <a:defRPr sz="1400" b="0" i="0">
                <a:solidFill>
                  <a:schemeClr val="accent1"/>
                </a:solidFill>
                <a:latin typeface="+mj-lt"/>
                <a:cs typeface="ClassicalGaramondBT-Roman"/>
              </a:defRPr>
            </a:lvl1pPr>
          </a:lstStyle>
          <a:p>
            <a:endParaRPr dirty="0"/>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4857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34" name="Picture Placeholder 4">
            <a:extLst>
              <a:ext uri="{FF2B5EF4-FFF2-40B4-BE49-F238E27FC236}">
                <a16:creationId xmlns:a16="http://schemas.microsoft.com/office/drawing/2014/main" id="{D64776E2-AA0D-4F5E-98B0-CB04B01C0802}"/>
              </a:ext>
            </a:extLst>
          </p:cNvPr>
          <p:cNvSpPr>
            <a:spLocks noGrp="1"/>
          </p:cNvSpPr>
          <p:nvPr userDrawn="1">
            <p:ph type="pic" sz="quarter" idx="12" hasCustomPrompt="1"/>
          </p:nvPr>
        </p:nvSpPr>
        <p:spPr>
          <a:xfrm>
            <a:off x="496142"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14" name="Holder 3">
            <a:extLst>
              <a:ext uri="{FF2B5EF4-FFF2-40B4-BE49-F238E27FC236}">
                <a16:creationId xmlns:a16="http://schemas.microsoft.com/office/drawing/2014/main" id="{1107B5F5-DAD5-D6DB-E3EC-769FAA77F300}"/>
              </a:ext>
            </a:extLst>
          </p:cNvPr>
          <p:cNvSpPr>
            <a:spLocks noGrp="1"/>
          </p:cNvSpPr>
          <p:nvPr>
            <p:ph type="body" idx="13"/>
          </p:nvPr>
        </p:nvSpPr>
        <p:spPr>
          <a:xfrm>
            <a:off x="3692812" y="3033710"/>
            <a:ext cx="2925202" cy="215444"/>
          </a:xfrm>
        </p:spPr>
        <p:txBody>
          <a:bodyPr lIns="0"/>
          <a:lstStyle>
            <a:lvl1pPr>
              <a:defRPr sz="1400" b="0" i="0">
                <a:solidFill>
                  <a:schemeClr val="accent1"/>
                </a:solidFill>
                <a:latin typeface="+mj-lt"/>
                <a:cs typeface="ClassicalGaramondBT-Roman"/>
              </a:defRPr>
            </a:lvl1pPr>
          </a:lstStyle>
          <a:p>
            <a:endParaRPr dirty="0"/>
          </a:p>
        </p:txBody>
      </p:sp>
      <p:sp>
        <p:nvSpPr>
          <p:cNvPr id="15" name="Picture Placeholder 4">
            <a:extLst>
              <a:ext uri="{FF2B5EF4-FFF2-40B4-BE49-F238E27FC236}">
                <a16:creationId xmlns:a16="http://schemas.microsoft.com/office/drawing/2014/main" id="{326E0BEE-C971-77C0-73E4-D4D96E609F67}"/>
              </a:ext>
            </a:extLst>
          </p:cNvPr>
          <p:cNvSpPr>
            <a:spLocks noGrp="1"/>
          </p:cNvSpPr>
          <p:nvPr>
            <p:ph type="pic" sz="quarter" idx="14" hasCustomPrompt="1"/>
          </p:nvPr>
        </p:nvSpPr>
        <p:spPr>
          <a:xfrm>
            <a:off x="3716150"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16" name="Holder 3">
            <a:extLst>
              <a:ext uri="{FF2B5EF4-FFF2-40B4-BE49-F238E27FC236}">
                <a16:creationId xmlns:a16="http://schemas.microsoft.com/office/drawing/2014/main" id="{5F6451E2-9873-8566-8FA3-8F7F3B0938EB}"/>
              </a:ext>
            </a:extLst>
          </p:cNvPr>
          <p:cNvSpPr>
            <a:spLocks noGrp="1"/>
          </p:cNvSpPr>
          <p:nvPr>
            <p:ph type="body" idx="15"/>
          </p:nvPr>
        </p:nvSpPr>
        <p:spPr>
          <a:xfrm>
            <a:off x="6930675" y="3033710"/>
            <a:ext cx="3185882" cy="215444"/>
          </a:xfrm>
        </p:spPr>
        <p:txBody>
          <a:bodyPr lIns="0"/>
          <a:lstStyle>
            <a:lvl1pPr>
              <a:defRPr sz="1400" b="0" i="0">
                <a:solidFill>
                  <a:schemeClr val="accent1"/>
                </a:solidFill>
                <a:latin typeface="+mj-lt"/>
                <a:cs typeface="ClassicalGaramondBT-Roman"/>
              </a:defRPr>
            </a:lvl1pPr>
          </a:lstStyle>
          <a:p>
            <a:endParaRPr dirty="0"/>
          </a:p>
        </p:txBody>
      </p:sp>
      <p:sp>
        <p:nvSpPr>
          <p:cNvPr id="17" name="Picture Placeholder 4">
            <a:extLst>
              <a:ext uri="{FF2B5EF4-FFF2-40B4-BE49-F238E27FC236}">
                <a16:creationId xmlns:a16="http://schemas.microsoft.com/office/drawing/2014/main" id="{7C889BC7-9487-3289-B3FB-A72C8843786C}"/>
              </a:ext>
            </a:extLst>
          </p:cNvPr>
          <p:cNvSpPr>
            <a:spLocks noGrp="1"/>
          </p:cNvSpPr>
          <p:nvPr>
            <p:ph type="pic" sz="quarter" idx="16" hasCustomPrompt="1"/>
          </p:nvPr>
        </p:nvSpPr>
        <p:spPr>
          <a:xfrm>
            <a:off x="6936158"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2" name="Holder 3">
            <a:extLst>
              <a:ext uri="{FF2B5EF4-FFF2-40B4-BE49-F238E27FC236}">
                <a16:creationId xmlns:a16="http://schemas.microsoft.com/office/drawing/2014/main" id="{D3BE358A-AC1C-9F3F-7DDB-1426FC7F6322}"/>
              </a:ext>
            </a:extLst>
          </p:cNvPr>
          <p:cNvSpPr>
            <a:spLocks noGrp="1"/>
          </p:cNvSpPr>
          <p:nvPr>
            <p:ph type="body" idx="17"/>
          </p:nvPr>
        </p:nvSpPr>
        <p:spPr>
          <a:xfrm>
            <a:off x="490659" y="5705191"/>
            <a:ext cx="2830610" cy="215444"/>
          </a:xfrm>
        </p:spPr>
        <p:txBody>
          <a:bodyPr lIns="0"/>
          <a:lstStyle>
            <a:lvl1pPr>
              <a:defRPr sz="1400" b="0" i="0">
                <a:solidFill>
                  <a:schemeClr val="accent1"/>
                </a:solidFill>
                <a:latin typeface="+mj-lt"/>
                <a:cs typeface="ClassicalGaramondBT-Roman"/>
              </a:defRPr>
            </a:lvl1pPr>
          </a:lstStyle>
          <a:p>
            <a:endParaRPr dirty="0"/>
          </a:p>
        </p:txBody>
      </p:sp>
      <p:sp>
        <p:nvSpPr>
          <p:cNvPr id="4" name="Picture Placeholder 4">
            <a:extLst>
              <a:ext uri="{FF2B5EF4-FFF2-40B4-BE49-F238E27FC236}">
                <a16:creationId xmlns:a16="http://schemas.microsoft.com/office/drawing/2014/main" id="{FC938978-C381-A5E4-9102-CD04D776CB1B}"/>
              </a:ext>
            </a:extLst>
          </p:cNvPr>
          <p:cNvSpPr>
            <a:spLocks noGrp="1"/>
          </p:cNvSpPr>
          <p:nvPr>
            <p:ph type="pic" sz="quarter" idx="18" hasCustomPrompt="1"/>
          </p:nvPr>
        </p:nvSpPr>
        <p:spPr>
          <a:xfrm>
            <a:off x="496142" y="4444223"/>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5" name="Holder 3">
            <a:extLst>
              <a:ext uri="{FF2B5EF4-FFF2-40B4-BE49-F238E27FC236}">
                <a16:creationId xmlns:a16="http://schemas.microsoft.com/office/drawing/2014/main" id="{C84A59EE-50BB-8A39-BC40-AFD1BFAA4A60}"/>
              </a:ext>
            </a:extLst>
          </p:cNvPr>
          <p:cNvSpPr>
            <a:spLocks noGrp="1"/>
          </p:cNvSpPr>
          <p:nvPr>
            <p:ph type="body" idx="19"/>
          </p:nvPr>
        </p:nvSpPr>
        <p:spPr>
          <a:xfrm>
            <a:off x="3692812" y="5705191"/>
            <a:ext cx="2925202" cy="215444"/>
          </a:xfrm>
        </p:spPr>
        <p:txBody>
          <a:bodyPr lIns="0"/>
          <a:lstStyle>
            <a:lvl1pPr>
              <a:defRPr sz="1400" b="0" i="0">
                <a:solidFill>
                  <a:schemeClr val="accent1"/>
                </a:solidFill>
                <a:latin typeface="+mj-lt"/>
                <a:cs typeface="ClassicalGaramondBT-Roman"/>
              </a:defRPr>
            </a:lvl1pPr>
          </a:lstStyle>
          <a:p>
            <a:endParaRPr dirty="0"/>
          </a:p>
        </p:txBody>
      </p:sp>
      <p:sp>
        <p:nvSpPr>
          <p:cNvPr id="6" name="Picture Placeholder 4">
            <a:extLst>
              <a:ext uri="{FF2B5EF4-FFF2-40B4-BE49-F238E27FC236}">
                <a16:creationId xmlns:a16="http://schemas.microsoft.com/office/drawing/2014/main" id="{816DC854-4025-8F34-3238-BFD441489D27}"/>
              </a:ext>
            </a:extLst>
          </p:cNvPr>
          <p:cNvSpPr>
            <a:spLocks noGrp="1"/>
          </p:cNvSpPr>
          <p:nvPr>
            <p:ph type="pic" sz="quarter" idx="20" hasCustomPrompt="1"/>
          </p:nvPr>
        </p:nvSpPr>
        <p:spPr>
          <a:xfrm>
            <a:off x="3716150" y="4444223"/>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7" name="Holder 3">
            <a:extLst>
              <a:ext uri="{FF2B5EF4-FFF2-40B4-BE49-F238E27FC236}">
                <a16:creationId xmlns:a16="http://schemas.microsoft.com/office/drawing/2014/main" id="{5E6BE462-F5F4-DCEA-9D53-675138500CD5}"/>
              </a:ext>
            </a:extLst>
          </p:cNvPr>
          <p:cNvSpPr>
            <a:spLocks noGrp="1"/>
          </p:cNvSpPr>
          <p:nvPr>
            <p:ph type="body" idx="21"/>
          </p:nvPr>
        </p:nvSpPr>
        <p:spPr>
          <a:xfrm>
            <a:off x="6930675" y="5705191"/>
            <a:ext cx="3185882" cy="215444"/>
          </a:xfrm>
        </p:spPr>
        <p:txBody>
          <a:bodyPr lIns="0"/>
          <a:lstStyle>
            <a:lvl1pPr>
              <a:defRPr sz="1400" b="0" i="0">
                <a:solidFill>
                  <a:schemeClr val="accent1"/>
                </a:solidFill>
                <a:latin typeface="+mj-lt"/>
                <a:cs typeface="ClassicalGaramondBT-Roman"/>
              </a:defRPr>
            </a:lvl1pPr>
          </a:lstStyle>
          <a:p>
            <a:endParaRPr dirty="0"/>
          </a:p>
        </p:txBody>
      </p:sp>
      <p:sp>
        <p:nvSpPr>
          <p:cNvPr id="8" name="Picture Placeholder 4">
            <a:extLst>
              <a:ext uri="{FF2B5EF4-FFF2-40B4-BE49-F238E27FC236}">
                <a16:creationId xmlns:a16="http://schemas.microsoft.com/office/drawing/2014/main" id="{4597358A-F3F5-F774-11B8-8B034D803D20}"/>
              </a:ext>
            </a:extLst>
          </p:cNvPr>
          <p:cNvSpPr>
            <a:spLocks noGrp="1"/>
          </p:cNvSpPr>
          <p:nvPr>
            <p:ph type="pic" sz="quarter" idx="22" hasCustomPrompt="1"/>
          </p:nvPr>
        </p:nvSpPr>
        <p:spPr>
          <a:xfrm>
            <a:off x="6936158" y="4444223"/>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3382310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286C9D-BAAF-A44C-BC68-7F703A5F5EB0}"/>
              </a:ext>
            </a:extLst>
          </p:cNvPr>
          <p:cNvSpPr>
            <a:spLocks noGrp="1"/>
          </p:cNvSpPr>
          <p:nvPr>
            <p:ph type="title"/>
          </p:nvPr>
        </p:nvSpPr>
        <p:spPr>
          <a:xfrm>
            <a:off x="734400" y="648000"/>
            <a:ext cx="9223375" cy="418962"/>
          </a:xfrm>
          <a:prstGeom prst="rect">
            <a:avLst/>
          </a:prstGeom>
        </p:spPr>
        <p:txBody>
          <a:bodyPr/>
          <a:lstStyle>
            <a:lvl1pPr>
              <a:defRPr i="1">
                <a:solidFill>
                  <a:srgbClr val="435363"/>
                </a:solidFill>
                <a:latin typeface="Times New Roman" panose="02020603050405020304" pitchFamily="18" charset="0"/>
                <a:cs typeface="Times New Roman" panose="02020603050405020304" pitchFamily="18" charset="0"/>
              </a:defRPr>
            </a:lvl1pPr>
          </a:lstStyle>
          <a:p>
            <a:r>
              <a:rPr lang="en-GB" dirty="0"/>
              <a:t>Click to edit Master title style</a:t>
            </a:r>
            <a:endParaRPr lang="en-US" dirty="0"/>
          </a:p>
        </p:txBody>
      </p:sp>
      <p:sp>
        <p:nvSpPr>
          <p:cNvPr id="12" name="bk object 16">
            <a:extLst>
              <a:ext uri="{FF2B5EF4-FFF2-40B4-BE49-F238E27FC236}">
                <a16:creationId xmlns:a16="http://schemas.microsoft.com/office/drawing/2014/main" id="{C358F6DC-F814-9544-856D-C636FFF297DD}"/>
              </a:ext>
            </a:extLst>
          </p:cNvPr>
          <p:cNvSpPr>
            <a:spLocks/>
          </p:cNvSpPr>
          <p:nvPr userDrawn="1"/>
        </p:nvSpPr>
        <p:spPr bwMode="auto">
          <a:xfrm>
            <a:off x="3241675" y="1119188"/>
            <a:ext cx="4208463" cy="0"/>
          </a:xfrm>
          <a:custGeom>
            <a:avLst/>
            <a:gdLst>
              <a:gd name="T0" fmla="*/ 0 w 4209415"/>
              <a:gd name="T1" fmla="*/ 4209415 w 4209415"/>
            </a:gdLst>
            <a:ahLst/>
            <a:cxnLst>
              <a:cxn ang="0">
                <a:pos x="T0" y="0"/>
              </a:cxn>
              <a:cxn ang="0">
                <a:pos x="T1" y="0"/>
              </a:cxn>
            </a:cxnLst>
            <a:rect l="0" t="0" r="r" b="b"/>
            <a:pathLst>
              <a:path w="4209415">
                <a:moveTo>
                  <a:pt x="0" y="0"/>
                </a:moveTo>
                <a:lnTo>
                  <a:pt x="4209415" y="0"/>
                </a:lnTo>
              </a:path>
            </a:pathLst>
          </a:custGeom>
          <a:noFill/>
          <a:ln w="6350">
            <a:solidFill>
              <a:srgbClr val="445567"/>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Tree>
    <p:extLst>
      <p:ext uri="{BB962C8B-B14F-4D97-AF65-F5344CB8AC3E}">
        <p14:creationId xmlns:p14="http://schemas.microsoft.com/office/powerpoint/2010/main" val="52120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p>
        </p:txBody>
      </p:sp>
      <p:sp>
        <p:nvSpPr>
          <p:cNvPr id="4" name="Picture Placeholder 4">
            <a:extLst>
              <a:ext uri="{FF2B5EF4-FFF2-40B4-BE49-F238E27FC236}">
                <a16:creationId xmlns:a16="http://schemas.microsoft.com/office/drawing/2014/main" id="{7440FF8D-93C3-B09B-E488-2CDB142C9B7B}"/>
              </a:ext>
            </a:extLst>
          </p:cNvPr>
          <p:cNvSpPr>
            <a:spLocks noGrp="1"/>
          </p:cNvSpPr>
          <p:nvPr>
            <p:ph type="pic" sz="quarter" idx="10" hasCustomPrompt="1"/>
          </p:nvPr>
        </p:nvSpPr>
        <p:spPr>
          <a:xfrm>
            <a:off x="0" y="2370224"/>
            <a:ext cx="4151085" cy="3839642"/>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3" name="Holder 3"/>
          <p:cNvSpPr>
            <a:spLocks noGrp="1"/>
          </p:cNvSpPr>
          <p:nvPr>
            <p:ph sz="half" idx="2" hasCustomPrompt="1"/>
          </p:nvPr>
        </p:nvSpPr>
        <p:spPr>
          <a:xfrm>
            <a:off x="4833258" y="1371601"/>
            <a:ext cx="5374367" cy="5906268"/>
          </a:xfrm>
          <a:prstGeom prst="rect">
            <a:avLst/>
          </a:prstGeom>
        </p:spPr>
        <p:txBody>
          <a:bodyPr anchor="ct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Tree>
    <p:extLst>
      <p:ext uri="{BB962C8B-B14F-4D97-AF65-F5344CB8AC3E}">
        <p14:creationId xmlns:p14="http://schemas.microsoft.com/office/powerpoint/2010/main" val="266023281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8A4E0AA-1D9C-4284-9A52-0F0EF3CD391D}"/>
              </a:ext>
            </a:extLst>
          </p:cNvPr>
          <p:cNvSpPr/>
          <p:nvPr userDrawn="1"/>
        </p:nvSpPr>
        <p:spPr>
          <a:xfrm>
            <a:off x="5343270" y="1225549"/>
            <a:ext cx="5133561" cy="61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spcAft>
                <a:spcPts val="0"/>
              </a:spcAft>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475615" y="1462088"/>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1" name="Holder 3">
            <a:extLst>
              <a:ext uri="{FF2B5EF4-FFF2-40B4-BE49-F238E27FC236}">
                <a16:creationId xmlns:a16="http://schemas.microsoft.com/office/drawing/2014/main" id="{881B360C-1039-4859-B03B-F7C65290ABE1}"/>
              </a:ext>
            </a:extLst>
          </p:cNvPr>
          <p:cNvSpPr>
            <a:spLocks noGrp="1"/>
          </p:cNvSpPr>
          <p:nvPr>
            <p:ph sz="half" idx="10" hasCustomPrompt="1"/>
          </p:nvPr>
        </p:nvSpPr>
        <p:spPr>
          <a:xfrm>
            <a:off x="5546514" y="1462088"/>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4474409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8A4E0AA-1D9C-4284-9A52-0F0EF3CD391D}"/>
              </a:ext>
            </a:extLst>
          </p:cNvPr>
          <p:cNvSpPr/>
          <p:nvPr userDrawn="1"/>
        </p:nvSpPr>
        <p:spPr>
          <a:xfrm>
            <a:off x="7184572" y="1225549"/>
            <a:ext cx="3292260" cy="61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475615" y="1462088"/>
            <a:ext cx="6527975"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1" name="Holder 3">
            <a:extLst>
              <a:ext uri="{FF2B5EF4-FFF2-40B4-BE49-F238E27FC236}">
                <a16:creationId xmlns:a16="http://schemas.microsoft.com/office/drawing/2014/main" id="{881B360C-1039-4859-B03B-F7C65290ABE1}"/>
              </a:ext>
            </a:extLst>
          </p:cNvPr>
          <p:cNvSpPr>
            <a:spLocks noGrp="1"/>
          </p:cNvSpPr>
          <p:nvPr>
            <p:ph sz="half" idx="10" hasCustomPrompt="1"/>
          </p:nvPr>
        </p:nvSpPr>
        <p:spPr>
          <a:xfrm>
            <a:off x="7455877" y="1462088"/>
            <a:ext cx="2840759"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36631775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9" name="Holder 3">
            <a:extLst>
              <a:ext uri="{FF2B5EF4-FFF2-40B4-BE49-F238E27FC236}">
                <a16:creationId xmlns:a16="http://schemas.microsoft.com/office/drawing/2014/main" id="{465FBA7E-AA94-4151-A006-2D492516286E}"/>
              </a:ext>
            </a:extLst>
          </p:cNvPr>
          <p:cNvSpPr>
            <a:spLocks noGrp="1"/>
          </p:cNvSpPr>
          <p:nvPr>
            <p:ph sz="half" idx="2" hasCustomPrompt="1"/>
          </p:nvPr>
        </p:nvSpPr>
        <p:spPr>
          <a:xfrm>
            <a:off x="475615" y="1460614"/>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0" name="Holder 3">
            <a:extLst>
              <a:ext uri="{FF2B5EF4-FFF2-40B4-BE49-F238E27FC236}">
                <a16:creationId xmlns:a16="http://schemas.microsoft.com/office/drawing/2014/main" id="{961227BF-FCEA-4CE6-9D1B-198081231813}"/>
              </a:ext>
            </a:extLst>
          </p:cNvPr>
          <p:cNvSpPr>
            <a:spLocks noGrp="1"/>
          </p:cNvSpPr>
          <p:nvPr>
            <p:ph sz="half" idx="10" hasCustomPrompt="1"/>
          </p:nvPr>
        </p:nvSpPr>
        <p:spPr>
          <a:xfrm>
            <a:off x="5576994" y="1460614"/>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Tree>
    <p:extLst>
      <p:ext uri="{BB962C8B-B14F-4D97-AF65-F5344CB8AC3E}">
        <p14:creationId xmlns:p14="http://schemas.microsoft.com/office/powerpoint/2010/main" val="59460784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heme" Target="../theme/theme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Holder 3"/>
          <p:cNvSpPr>
            <a:spLocks noGrp="1"/>
          </p:cNvSpPr>
          <p:nvPr>
            <p:ph type="body" idx="1"/>
          </p:nvPr>
        </p:nvSpPr>
        <p:spPr bwMode="auto">
          <a:xfrm>
            <a:off x="469081" y="1462088"/>
            <a:ext cx="9640570" cy="579215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360363" lvl="0" indent="-360363">
              <a:spcBef>
                <a:spcPts val="600"/>
              </a:spcBef>
              <a:spcAft>
                <a:spcPts val="600"/>
              </a:spcAft>
              <a:buClr>
                <a:schemeClr val="accent1"/>
              </a:buClr>
              <a:buFont typeface="Arial" panose="020B0604020202020204" pitchFamily="34" charset="0"/>
              <a:buChar char="•"/>
            </a:pPr>
            <a:endParaRPr lang="en-US" dirty="0"/>
          </a:p>
        </p:txBody>
      </p:sp>
      <p:sp>
        <p:nvSpPr>
          <p:cNvPr id="5" name="Title Placeholder 2">
            <a:extLst>
              <a:ext uri="{FF2B5EF4-FFF2-40B4-BE49-F238E27FC236}">
                <a16:creationId xmlns:a16="http://schemas.microsoft.com/office/drawing/2014/main" id="{C30FD817-109D-44A7-A681-6F81EC0FECD7}"/>
              </a:ext>
            </a:extLst>
          </p:cNvPr>
          <p:cNvSpPr>
            <a:spLocks noGrp="1"/>
          </p:cNvSpPr>
          <p:nvPr>
            <p:ph type="title"/>
          </p:nvPr>
        </p:nvSpPr>
        <p:spPr>
          <a:xfrm>
            <a:off x="387801" y="14151"/>
            <a:ext cx="9721850" cy="1297786"/>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06589002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8" r:id="rId27"/>
    <p:sldLayoutId id="2147483799" r:id="rId28"/>
    <p:sldLayoutId id="2147483800" r:id="rId29"/>
    <p:sldLayoutId id="2147483802" r:id="rId30"/>
    <p:sldLayoutId id="2147483803" r:id="rId31"/>
  </p:sldLayoutIdLst>
  <p:hf hdr="0" ftr="0" dt="0"/>
  <p:txStyles>
    <p:titleStyle>
      <a:lvl1pPr algn="l" rtl="0" eaLnBrk="0" fontAlgn="base" hangingPunct="0">
        <a:lnSpc>
          <a:spcPct val="90000"/>
        </a:lnSpc>
        <a:spcBef>
          <a:spcPct val="0"/>
        </a:spcBef>
        <a:spcAft>
          <a:spcPct val="0"/>
        </a:spcAft>
        <a:defRPr sz="2600" b="0" i="0">
          <a:solidFill>
            <a:schemeClr val="accent1"/>
          </a:solidFill>
          <a:latin typeface="+mj-lt"/>
          <a:ea typeface="ＭＳ Ｐゴシック" charset="0"/>
          <a:cs typeface="ClassGarmnd BT Italic"/>
        </a:defRPr>
      </a:lvl1pPr>
      <a:lvl2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2pPr>
      <a:lvl3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3pPr>
      <a:lvl4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4pPr>
      <a:lvl5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5pPr>
      <a:lvl6pPr marL="4572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6pPr>
      <a:lvl7pPr marL="9144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7pPr>
      <a:lvl8pPr marL="13716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8pPr>
      <a:lvl9pPr marL="18288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9pPr>
    </p:titleStyle>
    <p:bodyStyle>
      <a:lvl1pPr algn="l" rtl="0" eaLnBrk="0" fontAlgn="base" hangingPunct="0">
        <a:spcBef>
          <a:spcPts val="300"/>
        </a:spcBef>
        <a:spcAft>
          <a:spcPts val="300"/>
        </a:spcAft>
        <a:defRPr lang="en-US" sz="1600" b="0" i="0" dirty="0">
          <a:solidFill>
            <a:schemeClr val="accent2"/>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pos="306">
          <p15:clr>
            <a:srgbClr val="F26B43"/>
          </p15:clr>
        </p15:guide>
        <p15:guide id="2" orient="horz" pos="477">
          <p15:clr>
            <a:srgbClr val="F26B43"/>
          </p15:clr>
        </p15:guide>
        <p15:guide id="3" pos="465">
          <p15:clr>
            <a:srgbClr val="F26B43"/>
          </p15:clr>
        </p15:guide>
        <p15:guide id="4" pos="6271">
          <p15:clr>
            <a:srgbClr val="F26B43"/>
          </p15:clr>
        </p15:guide>
        <p15:guide id="5" pos="6430">
          <p15:clr>
            <a:srgbClr val="F26B43"/>
          </p15:clr>
        </p15:guide>
        <p15:guide id="6" orient="horz" pos="9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Holder 3"/>
          <p:cNvSpPr>
            <a:spLocks noGrp="1"/>
          </p:cNvSpPr>
          <p:nvPr>
            <p:ph type="body" idx="1"/>
          </p:nvPr>
        </p:nvSpPr>
        <p:spPr bwMode="auto">
          <a:xfrm>
            <a:off x="469081" y="1462088"/>
            <a:ext cx="9640570" cy="579215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360363" lvl="0" indent="-360363">
              <a:spcBef>
                <a:spcPts val="600"/>
              </a:spcBef>
              <a:spcAft>
                <a:spcPts val="600"/>
              </a:spcAft>
              <a:buClr>
                <a:schemeClr val="accent1"/>
              </a:buClr>
              <a:buFont typeface="Arial" panose="020B0604020202020204" pitchFamily="34" charset="0"/>
              <a:buChar char="•"/>
            </a:pPr>
            <a:endParaRPr lang="en-US" dirty="0"/>
          </a:p>
        </p:txBody>
      </p:sp>
      <p:sp>
        <p:nvSpPr>
          <p:cNvPr id="5" name="Title Placeholder 2">
            <a:extLst>
              <a:ext uri="{FF2B5EF4-FFF2-40B4-BE49-F238E27FC236}">
                <a16:creationId xmlns:a16="http://schemas.microsoft.com/office/drawing/2014/main" id="{C30FD817-109D-44A7-A681-6F81EC0FECD7}"/>
              </a:ext>
            </a:extLst>
          </p:cNvPr>
          <p:cNvSpPr>
            <a:spLocks noGrp="1"/>
          </p:cNvSpPr>
          <p:nvPr>
            <p:ph type="title"/>
          </p:nvPr>
        </p:nvSpPr>
        <p:spPr>
          <a:xfrm>
            <a:off x="387801" y="24311"/>
            <a:ext cx="9721850" cy="1297786"/>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01335408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Lst>
  <p:hf hdr="0" ftr="0" dt="0"/>
  <p:txStyles>
    <p:titleStyle>
      <a:lvl1pPr algn="l" rtl="0" eaLnBrk="0" fontAlgn="base" hangingPunct="0">
        <a:lnSpc>
          <a:spcPct val="90000"/>
        </a:lnSpc>
        <a:spcBef>
          <a:spcPct val="0"/>
        </a:spcBef>
        <a:spcAft>
          <a:spcPct val="0"/>
        </a:spcAft>
        <a:defRPr sz="2600" b="0" i="0">
          <a:solidFill>
            <a:schemeClr val="accent1"/>
          </a:solidFill>
          <a:latin typeface="+mj-lt"/>
          <a:ea typeface="ＭＳ Ｐゴシック" charset="0"/>
          <a:cs typeface="ClassGarmnd BT Italic"/>
        </a:defRPr>
      </a:lvl1pPr>
      <a:lvl2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2pPr>
      <a:lvl3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3pPr>
      <a:lvl4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4pPr>
      <a:lvl5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5pPr>
      <a:lvl6pPr marL="4572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6pPr>
      <a:lvl7pPr marL="9144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7pPr>
      <a:lvl8pPr marL="13716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8pPr>
      <a:lvl9pPr marL="18288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9pPr>
    </p:titleStyle>
    <p:bodyStyle>
      <a:lvl1pPr algn="l" rtl="0" eaLnBrk="0" fontAlgn="base" hangingPunct="0">
        <a:spcBef>
          <a:spcPts val="300"/>
        </a:spcBef>
        <a:spcAft>
          <a:spcPts val="300"/>
        </a:spcAft>
        <a:defRPr lang="en-US" sz="1600" b="0" i="0" dirty="0">
          <a:solidFill>
            <a:schemeClr val="accent2"/>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pos="306">
          <p15:clr>
            <a:srgbClr val="F26B43"/>
          </p15:clr>
        </p15:guide>
        <p15:guide id="2" orient="horz" pos="477">
          <p15:clr>
            <a:srgbClr val="F26B43"/>
          </p15:clr>
        </p15:guide>
        <p15:guide id="3" pos="465">
          <p15:clr>
            <a:srgbClr val="F26B43"/>
          </p15:clr>
        </p15:guide>
        <p15:guide id="4" pos="6271">
          <p15:clr>
            <a:srgbClr val="F26B43"/>
          </p15:clr>
        </p15:guide>
        <p15:guide id="5" pos="6430">
          <p15:clr>
            <a:srgbClr val="F26B43"/>
          </p15:clr>
        </p15:guide>
        <p15:guide id="6" orient="horz" pos="9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38.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3DF4B853-B421-C545-043D-EE70F29D955E}"/>
              </a:ext>
            </a:extLst>
          </p:cNvPr>
          <p:cNvSpPr>
            <a:spLocks noGrp="1"/>
          </p:cNvSpPr>
          <p:nvPr>
            <p:ph type="subTitle" idx="4"/>
          </p:nvPr>
        </p:nvSpPr>
        <p:spPr/>
        <p:txBody>
          <a:bodyPr/>
          <a:lstStyle/>
          <a:p>
            <a:r>
              <a:rPr lang="en-ZW" dirty="0"/>
              <a:t>Introduction to </a:t>
            </a:r>
            <a:r>
              <a:rPr lang="en-ZW"/>
              <a:t>Investment Migration</a:t>
            </a:r>
            <a:endParaRPr lang="en-ZW" dirty="0"/>
          </a:p>
        </p:txBody>
      </p:sp>
      <p:sp>
        <p:nvSpPr>
          <p:cNvPr id="7" name="Text Placeholder 3">
            <a:extLst>
              <a:ext uri="{FF2B5EF4-FFF2-40B4-BE49-F238E27FC236}">
                <a16:creationId xmlns:a16="http://schemas.microsoft.com/office/drawing/2014/main" id="{E9EB64E6-CF4D-434E-212A-9DC04315617C}"/>
              </a:ext>
            </a:extLst>
          </p:cNvPr>
          <p:cNvSpPr>
            <a:spLocks noGrp="1"/>
          </p:cNvSpPr>
          <p:nvPr>
            <p:ph type="body" sz="quarter" idx="10"/>
          </p:nvPr>
        </p:nvSpPr>
        <p:spPr/>
        <p:txBody>
          <a:bodyPr/>
          <a:lstStyle/>
          <a:p>
            <a:r>
              <a:rPr lang="en-ZW" dirty="0"/>
              <a:t>2025</a:t>
            </a:r>
          </a:p>
        </p:txBody>
      </p:sp>
    </p:spTree>
    <p:extLst>
      <p:ext uri="{BB962C8B-B14F-4D97-AF65-F5344CB8AC3E}">
        <p14:creationId xmlns:p14="http://schemas.microsoft.com/office/powerpoint/2010/main" val="374019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230245" y="1724025"/>
            <a:ext cx="8076100" cy="1000274"/>
          </a:xfrm>
          <a:prstGeom prst="rect">
            <a:avLst/>
          </a:prstGeom>
          <a:noFill/>
        </p:spPr>
        <p:txBody>
          <a:bodyPr wrap="square" rtlCol="0">
            <a:spAutoFit/>
          </a:bodyPr>
          <a:lstStyle/>
          <a:p>
            <a:r>
              <a:rPr lang="en-US" i="1" dirty="0">
                <a:solidFill>
                  <a:srgbClr val="3F5363"/>
                </a:solidFill>
                <a:latin typeface="Times New Roman" panose="02020603050405020304" pitchFamily="18" charset="0"/>
                <a:cs typeface="Times New Roman" panose="02020603050405020304" pitchFamily="18" charset="0"/>
              </a:rPr>
              <a:t>“How important is the future expansion of your business into other countries?”</a:t>
            </a:r>
          </a:p>
          <a:p>
            <a:endParaRPr lang="en-US" sz="400" i="1" dirty="0">
              <a:solidFill>
                <a:srgbClr val="3F5363"/>
              </a:solidFill>
              <a:latin typeface="Times New Roman" panose="02020603050405020304" pitchFamily="18" charset="0"/>
              <a:cs typeface="Times New Roman" panose="02020603050405020304" pitchFamily="18" charset="0"/>
            </a:endParaRPr>
          </a:p>
          <a:p>
            <a:r>
              <a:rPr lang="en-US" i="1" dirty="0">
                <a:solidFill>
                  <a:srgbClr val="3F5363"/>
                </a:solidFill>
                <a:latin typeface="Times New Roman" panose="02020603050405020304" pitchFamily="18" charset="0"/>
                <a:cs typeface="Times New Roman" panose="02020603050405020304" pitchFamily="18" charset="0"/>
              </a:rPr>
              <a:t>“How much value would be created if you could improve the ease with which you could do business in other countries, and/or travel there?”</a:t>
            </a:r>
          </a:p>
        </p:txBody>
      </p:sp>
      <p:sp>
        <p:nvSpPr>
          <p:cNvPr id="5" name="Subtitle 4">
            <a:extLst>
              <a:ext uri="{FF2B5EF4-FFF2-40B4-BE49-F238E27FC236}">
                <a16:creationId xmlns:a16="http://schemas.microsoft.com/office/drawing/2014/main" id="{EA1EFB0C-A060-2861-33DD-B5F0EE1202EB}"/>
              </a:ext>
            </a:extLst>
          </p:cNvPr>
          <p:cNvSpPr>
            <a:spLocks noGrp="1"/>
          </p:cNvSpPr>
          <p:nvPr>
            <p:ph type="subTitle" idx="4"/>
          </p:nvPr>
        </p:nvSpPr>
        <p:spPr/>
        <p:txBody>
          <a:bodyPr/>
          <a:lstStyle/>
          <a:p>
            <a:r>
              <a:rPr lang="en-SG" dirty="0"/>
              <a:t>Top Client Considerations</a:t>
            </a:r>
          </a:p>
        </p:txBody>
      </p:sp>
      <p:pic>
        <p:nvPicPr>
          <p:cNvPr id="4" name="Picture 3">
            <a:extLst>
              <a:ext uri="{FF2B5EF4-FFF2-40B4-BE49-F238E27FC236}">
                <a16:creationId xmlns:a16="http://schemas.microsoft.com/office/drawing/2014/main" id="{63A23B94-0E6A-6047-A692-98C314DE8278}"/>
              </a:ext>
            </a:extLst>
          </p:cNvPr>
          <p:cNvPicPr>
            <a:picLocks noChangeAspect="1"/>
          </p:cNvPicPr>
          <p:nvPr/>
        </p:nvPicPr>
        <p:blipFill>
          <a:blip r:embed="rId3"/>
          <a:stretch>
            <a:fillRect/>
          </a:stretch>
        </p:blipFill>
        <p:spPr>
          <a:xfrm>
            <a:off x="756118" y="1571625"/>
            <a:ext cx="1272381" cy="1244600"/>
          </a:xfrm>
          <a:prstGeom prst="rect">
            <a:avLst/>
          </a:prstGeom>
        </p:spPr>
      </p:pic>
      <p:sp>
        <p:nvSpPr>
          <p:cNvPr id="6" name="TextBox 5">
            <a:extLst>
              <a:ext uri="{FF2B5EF4-FFF2-40B4-BE49-F238E27FC236}">
                <a16:creationId xmlns:a16="http://schemas.microsoft.com/office/drawing/2014/main" id="{FF0C612D-B21B-47DC-884E-806688D7AB2B}"/>
              </a:ext>
            </a:extLst>
          </p:cNvPr>
          <p:cNvSpPr txBox="1"/>
          <p:nvPr/>
        </p:nvSpPr>
        <p:spPr>
          <a:xfrm>
            <a:off x="2230244" y="3189172"/>
            <a:ext cx="8076101" cy="1000274"/>
          </a:xfrm>
          <a:prstGeom prst="rect">
            <a:avLst/>
          </a:prstGeom>
          <a:noFill/>
        </p:spPr>
        <p:txBody>
          <a:bodyPr wrap="square" rtlCol="0">
            <a:spAutoFit/>
          </a:bodyPr>
          <a:lstStyle/>
          <a:p>
            <a:r>
              <a:rPr lang="en-US" i="1" dirty="0">
                <a:solidFill>
                  <a:srgbClr val="3F5363"/>
                </a:solidFill>
                <a:latin typeface="Times New Roman" panose="02020603050405020304" pitchFamily="18" charset="0"/>
                <a:cs typeface="Times New Roman" panose="02020603050405020304" pitchFamily="18" charset="0"/>
              </a:rPr>
              <a:t>“How important is it to have the ability to educate your children abroad?”</a:t>
            </a:r>
          </a:p>
          <a:p>
            <a:endParaRPr lang="en-US" sz="400" i="1" dirty="0">
              <a:solidFill>
                <a:srgbClr val="3F5363"/>
              </a:solidFill>
              <a:latin typeface="Times New Roman" panose="02020603050405020304" pitchFamily="18" charset="0"/>
              <a:cs typeface="Times New Roman" panose="02020603050405020304" pitchFamily="18" charset="0"/>
            </a:endParaRPr>
          </a:p>
          <a:p>
            <a:r>
              <a:rPr lang="en-US" i="1" dirty="0">
                <a:solidFill>
                  <a:srgbClr val="3F5363"/>
                </a:solidFill>
                <a:latin typeface="Times New Roman" panose="02020603050405020304" pitchFamily="18" charset="0"/>
                <a:cs typeface="Times New Roman" panose="02020603050405020304" pitchFamily="18" charset="0"/>
              </a:rPr>
              <a:t>“How much more valuable would it be if your children were able to live and work in the same country after they graduate?”</a:t>
            </a:r>
          </a:p>
        </p:txBody>
      </p:sp>
      <p:pic>
        <p:nvPicPr>
          <p:cNvPr id="7" name="Picture 6">
            <a:extLst>
              <a:ext uri="{FF2B5EF4-FFF2-40B4-BE49-F238E27FC236}">
                <a16:creationId xmlns:a16="http://schemas.microsoft.com/office/drawing/2014/main" id="{8380D945-C71D-4F01-9C90-C6869F3F28B0}"/>
              </a:ext>
            </a:extLst>
          </p:cNvPr>
          <p:cNvPicPr>
            <a:picLocks noChangeAspect="1"/>
          </p:cNvPicPr>
          <p:nvPr/>
        </p:nvPicPr>
        <p:blipFill>
          <a:blip r:embed="rId3"/>
          <a:stretch>
            <a:fillRect/>
          </a:stretch>
        </p:blipFill>
        <p:spPr>
          <a:xfrm>
            <a:off x="756118" y="2994025"/>
            <a:ext cx="1272381" cy="1244600"/>
          </a:xfrm>
          <a:prstGeom prst="rect">
            <a:avLst/>
          </a:prstGeom>
        </p:spPr>
      </p:pic>
      <p:sp>
        <p:nvSpPr>
          <p:cNvPr id="8" name="TextBox 7">
            <a:extLst>
              <a:ext uri="{FF2B5EF4-FFF2-40B4-BE49-F238E27FC236}">
                <a16:creationId xmlns:a16="http://schemas.microsoft.com/office/drawing/2014/main" id="{B0C7D789-87AE-4C5C-A23B-A56A3A04F2B7}"/>
              </a:ext>
            </a:extLst>
          </p:cNvPr>
          <p:cNvSpPr txBox="1"/>
          <p:nvPr/>
        </p:nvSpPr>
        <p:spPr>
          <a:xfrm>
            <a:off x="2230244" y="4607233"/>
            <a:ext cx="8076101" cy="1292662"/>
          </a:xfrm>
          <a:prstGeom prst="rect">
            <a:avLst/>
          </a:prstGeom>
          <a:noFill/>
        </p:spPr>
        <p:txBody>
          <a:bodyPr wrap="square" rtlCol="0">
            <a:spAutoFit/>
          </a:bodyPr>
          <a:lstStyle/>
          <a:p>
            <a:pPr lvl="0"/>
            <a:r>
              <a:rPr lang="en-US" i="1" dirty="0">
                <a:solidFill>
                  <a:srgbClr val="3F5363"/>
                </a:solidFill>
                <a:latin typeface="Times New Roman" panose="02020603050405020304" pitchFamily="18" charset="0"/>
                <a:cs typeface="Times New Roman" panose="02020603050405020304" pitchFamily="18" charset="0"/>
              </a:rPr>
              <a:t>“When you picture your ideal retirement, where do you see that important part of your life taking place?”</a:t>
            </a:r>
          </a:p>
          <a:p>
            <a:pPr lvl="0"/>
            <a:endParaRPr lang="en-US" sz="400" i="1" dirty="0">
              <a:solidFill>
                <a:srgbClr val="3F5363"/>
              </a:solidFill>
              <a:latin typeface="Times New Roman" panose="02020603050405020304" pitchFamily="18" charset="0"/>
              <a:cs typeface="Times New Roman" panose="02020603050405020304" pitchFamily="18" charset="0"/>
            </a:endParaRPr>
          </a:p>
          <a:p>
            <a:pPr lvl="0"/>
            <a:r>
              <a:rPr lang="en-US" i="1" dirty="0">
                <a:solidFill>
                  <a:srgbClr val="3F5363"/>
                </a:solidFill>
                <a:latin typeface="Times New Roman" panose="02020603050405020304" pitchFamily="18" charset="0"/>
                <a:cs typeface="Times New Roman" panose="02020603050405020304" pitchFamily="18" charset="0"/>
              </a:rPr>
              <a:t>“How would you feel if you encountered any restrictions or limitations that could restrict your move to that ideal location?”</a:t>
            </a:r>
          </a:p>
        </p:txBody>
      </p:sp>
      <p:pic>
        <p:nvPicPr>
          <p:cNvPr id="9" name="Picture 8">
            <a:extLst>
              <a:ext uri="{FF2B5EF4-FFF2-40B4-BE49-F238E27FC236}">
                <a16:creationId xmlns:a16="http://schemas.microsoft.com/office/drawing/2014/main" id="{2FBCC127-EECE-4090-B563-FB3D2576D16C}"/>
              </a:ext>
            </a:extLst>
          </p:cNvPr>
          <p:cNvPicPr>
            <a:picLocks noChangeAspect="1"/>
          </p:cNvPicPr>
          <p:nvPr/>
        </p:nvPicPr>
        <p:blipFill>
          <a:blip r:embed="rId3"/>
          <a:stretch>
            <a:fillRect/>
          </a:stretch>
        </p:blipFill>
        <p:spPr>
          <a:xfrm>
            <a:off x="756118" y="4441825"/>
            <a:ext cx="1272381" cy="1244600"/>
          </a:xfrm>
          <a:prstGeom prst="rect">
            <a:avLst/>
          </a:prstGeom>
        </p:spPr>
      </p:pic>
      <p:sp>
        <p:nvSpPr>
          <p:cNvPr id="10" name="TextBox 9">
            <a:extLst>
              <a:ext uri="{FF2B5EF4-FFF2-40B4-BE49-F238E27FC236}">
                <a16:creationId xmlns:a16="http://schemas.microsoft.com/office/drawing/2014/main" id="{610120C3-81A3-477B-9BB9-B04E0E36C514}"/>
              </a:ext>
            </a:extLst>
          </p:cNvPr>
          <p:cNvSpPr txBox="1"/>
          <p:nvPr/>
        </p:nvSpPr>
        <p:spPr>
          <a:xfrm>
            <a:off x="2230244" y="6220738"/>
            <a:ext cx="8076101" cy="369332"/>
          </a:xfrm>
          <a:prstGeom prst="rect">
            <a:avLst/>
          </a:prstGeom>
          <a:noFill/>
        </p:spPr>
        <p:txBody>
          <a:bodyPr wrap="square" rtlCol="0">
            <a:spAutoFit/>
          </a:bodyPr>
          <a:lstStyle/>
          <a:p>
            <a:r>
              <a:rPr lang="en-SG" i="1" dirty="0">
                <a:solidFill>
                  <a:srgbClr val="3F5363"/>
                </a:solidFill>
                <a:latin typeface="Times New Roman" panose="02020603050405020304" pitchFamily="18" charset="0"/>
                <a:cs typeface="Times New Roman" panose="02020603050405020304" pitchFamily="18" charset="0"/>
              </a:rPr>
              <a:t>“How can you best manage Political, Economic and Environmental risk?”</a:t>
            </a:r>
          </a:p>
        </p:txBody>
      </p:sp>
      <p:pic>
        <p:nvPicPr>
          <p:cNvPr id="11" name="Picture 10">
            <a:extLst>
              <a:ext uri="{FF2B5EF4-FFF2-40B4-BE49-F238E27FC236}">
                <a16:creationId xmlns:a16="http://schemas.microsoft.com/office/drawing/2014/main" id="{3D6CA2E0-E568-43DB-B04E-5897BD1CDA4B}"/>
              </a:ext>
            </a:extLst>
          </p:cNvPr>
          <p:cNvPicPr>
            <a:picLocks noChangeAspect="1"/>
          </p:cNvPicPr>
          <p:nvPr/>
        </p:nvPicPr>
        <p:blipFill>
          <a:blip r:embed="rId3"/>
          <a:stretch>
            <a:fillRect/>
          </a:stretch>
        </p:blipFill>
        <p:spPr>
          <a:xfrm>
            <a:off x="756118" y="5813425"/>
            <a:ext cx="1272381" cy="1244600"/>
          </a:xfrm>
          <a:prstGeom prst="rect">
            <a:avLst/>
          </a:prstGeom>
        </p:spPr>
      </p:pic>
    </p:spTree>
    <p:extLst>
      <p:ext uri="{BB962C8B-B14F-4D97-AF65-F5344CB8AC3E}">
        <p14:creationId xmlns:p14="http://schemas.microsoft.com/office/powerpoint/2010/main" val="90241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3E3539-A4FA-DE91-64F1-DB74368D109F}"/>
              </a:ext>
            </a:extLst>
          </p:cNvPr>
          <p:cNvSpPr>
            <a:spLocks noGrp="1"/>
          </p:cNvSpPr>
          <p:nvPr>
            <p:ph type="subTitle" idx="4"/>
          </p:nvPr>
        </p:nvSpPr>
        <p:spPr>
          <a:xfrm>
            <a:off x="985893" y="2810071"/>
            <a:ext cx="8219786" cy="900453"/>
          </a:xfrm>
        </p:spPr>
        <p:txBody>
          <a:bodyPr/>
          <a:lstStyle/>
          <a:p>
            <a:r>
              <a:rPr lang="en-US" sz="3200" dirty="0"/>
              <a:t>Private Wealth Migration Trends</a:t>
            </a:r>
          </a:p>
        </p:txBody>
      </p:sp>
    </p:spTree>
    <p:extLst>
      <p:ext uri="{BB962C8B-B14F-4D97-AF65-F5344CB8AC3E}">
        <p14:creationId xmlns:p14="http://schemas.microsoft.com/office/powerpoint/2010/main" val="104005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851EF50-F47D-6C31-D5E6-DDB10D777BAA}"/>
              </a:ext>
            </a:extLst>
          </p:cNvPr>
          <p:cNvSpPr>
            <a:spLocks noGrp="1"/>
          </p:cNvSpPr>
          <p:nvPr>
            <p:ph type="subTitle" idx="4"/>
          </p:nvPr>
        </p:nvSpPr>
        <p:spPr/>
        <p:txBody>
          <a:bodyPr/>
          <a:lstStyle/>
          <a:p>
            <a:r>
              <a:rPr lang="en-US" spc="0" dirty="0"/>
              <a:t>The World’s Top 15 Wealthiest Countries: The W15</a:t>
            </a:r>
            <a:endParaRPr lang="en-ZA" spc="0" dirty="0"/>
          </a:p>
        </p:txBody>
      </p:sp>
      <p:pic>
        <p:nvPicPr>
          <p:cNvPr id="5" name="Picture 4" descr="A screenshot of a graph&#10;&#10;Description automatically generated">
            <a:extLst>
              <a:ext uri="{FF2B5EF4-FFF2-40B4-BE49-F238E27FC236}">
                <a16:creationId xmlns:a16="http://schemas.microsoft.com/office/drawing/2014/main" id="{7C4EE038-4E01-5584-7A54-E3835E3DD08C}"/>
              </a:ext>
            </a:extLst>
          </p:cNvPr>
          <p:cNvPicPr>
            <a:picLocks noChangeAspect="1"/>
          </p:cNvPicPr>
          <p:nvPr/>
        </p:nvPicPr>
        <p:blipFill>
          <a:blip r:embed="rId3"/>
          <a:stretch>
            <a:fillRect/>
          </a:stretch>
        </p:blipFill>
        <p:spPr>
          <a:xfrm>
            <a:off x="599952" y="1305017"/>
            <a:ext cx="9493495" cy="5679615"/>
          </a:xfrm>
          <a:prstGeom prst="rect">
            <a:avLst/>
          </a:prstGeom>
        </p:spPr>
      </p:pic>
      <p:sp>
        <p:nvSpPr>
          <p:cNvPr id="7" name="TextBox 6">
            <a:extLst>
              <a:ext uri="{FF2B5EF4-FFF2-40B4-BE49-F238E27FC236}">
                <a16:creationId xmlns:a16="http://schemas.microsoft.com/office/drawing/2014/main" id="{4BBE51C3-8FEF-C7AD-DB59-7F753558BE6E}"/>
              </a:ext>
            </a:extLst>
          </p:cNvPr>
          <p:cNvSpPr txBox="1"/>
          <p:nvPr/>
        </p:nvSpPr>
        <p:spPr>
          <a:xfrm>
            <a:off x="599952" y="7034669"/>
            <a:ext cx="5361038" cy="276999"/>
          </a:xfrm>
          <a:prstGeom prst="rect">
            <a:avLst/>
          </a:prstGeom>
          <a:noFill/>
        </p:spPr>
        <p:txBody>
          <a:bodyPr wrap="square">
            <a:spAutoFit/>
          </a:bodyPr>
          <a:lstStyle/>
          <a:p>
            <a:r>
              <a:rPr lang="en-ZA" sz="1200" b="0" i="0" dirty="0">
                <a:solidFill>
                  <a:srgbClr val="415364"/>
                </a:solidFill>
                <a:effectLst/>
                <a:latin typeface="Times New Roman" panose="02020603050405020304" pitchFamily="18" charset="0"/>
                <a:cs typeface="Times New Roman" panose="02020603050405020304" pitchFamily="18" charset="0"/>
              </a:rPr>
              <a:t>Source: </a:t>
            </a:r>
            <a:r>
              <a:rPr lang="en-US" sz="1200" b="0" i="0" dirty="0">
                <a:solidFill>
                  <a:srgbClr val="415364"/>
                </a:solidFill>
                <a:effectLst/>
                <a:latin typeface="Times New Roman" panose="02020603050405020304" pitchFamily="18" charset="0"/>
                <a:cs typeface="Times New Roman" panose="02020603050405020304" pitchFamily="18" charset="0"/>
              </a:rPr>
              <a:t>Henley Private Wealth Migration Report</a:t>
            </a:r>
            <a:endParaRPr lang="en-US" sz="1200" dirty="0">
              <a:solidFill>
                <a:srgbClr val="41536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89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851EF50-F47D-6C31-D5E6-DDB10D777BAA}"/>
              </a:ext>
            </a:extLst>
          </p:cNvPr>
          <p:cNvSpPr>
            <a:spLocks noGrp="1"/>
          </p:cNvSpPr>
          <p:nvPr>
            <p:ph type="subTitle" idx="4"/>
          </p:nvPr>
        </p:nvSpPr>
        <p:spPr/>
        <p:txBody>
          <a:bodyPr/>
          <a:lstStyle/>
          <a:p>
            <a:r>
              <a:rPr lang="en-US" spc="0" dirty="0"/>
              <a:t>Global Wealth Migration </a:t>
            </a:r>
            <a:endParaRPr lang="en-ZA" spc="0" dirty="0"/>
          </a:p>
        </p:txBody>
      </p:sp>
      <p:sp>
        <p:nvSpPr>
          <p:cNvPr id="3" name="TextBox 2">
            <a:extLst>
              <a:ext uri="{FF2B5EF4-FFF2-40B4-BE49-F238E27FC236}">
                <a16:creationId xmlns:a16="http://schemas.microsoft.com/office/drawing/2014/main" id="{BFABA147-1A3A-5E54-3148-71680CBCAE50}"/>
              </a:ext>
            </a:extLst>
          </p:cNvPr>
          <p:cNvSpPr txBox="1"/>
          <p:nvPr/>
        </p:nvSpPr>
        <p:spPr>
          <a:xfrm>
            <a:off x="384175" y="6990425"/>
            <a:ext cx="5361038" cy="276999"/>
          </a:xfrm>
          <a:prstGeom prst="rect">
            <a:avLst/>
          </a:prstGeom>
          <a:noFill/>
        </p:spPr>
        <p:txBody>
          <a:bodyPr wrap="square">
            <a:spAutoFit/>
          </a:bodyPr>
          <a:lstStyle/>
          <a:p>
            <a:r>
              <a:rPr lang="en-ZA" sz="1200" b="0" i="0" dirty="0">
                <a:solidFill>
                  <a:srgbClr val="415364"/>
                </a:solidFill>
                <a:effectLst/>
                <a:latin typeface="Times New Roman" panose="02020603050405020304" pitchFamily="18" charset="0"/>
                <a:cs typeface="Times New Roman" panose="02020603050405020304" pitchFamily="18" charset="0"/>
              </a:rPr>
              <a:t>Source: </a:t>
            </a:r>
            <a:r>
              <a:rPr lang="en-US" sz="1200" b="0" i="0" dirty="0">
                <a:solidFill>
                  <a:srgbClr val="415364"/>
                </a:solidFill>
                <a:effectLst/>
                <a:latin typeface="Times New Roman" panose="02020603050405020304" pitchFamily="18" charset="0"/>
                <a:cs typeface="Times New Roman" panose="02020603050405020304" pitchFamily="18" charset="0"/>
              </a:rPr>
              <a:t>Henley Private Wealth Migration Report</a:t>
            </a:r>
            <a:endParaRPr lang="en-US" sz="1200" dirty="0">
              <a:solidFill>
                <a:srgbClr val="415364"/>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0A36E61-51BC-1C98-7A7E-D5017B37F708}"/>
              </a:ext>
            </a:extLst>
          </p:cNvPr>
          <p:cNvPicPr>
            <a:picLocks noChangeAspect="1"/>
          </p:cNvPicPr>
          <p:nvPr/>
        </p:nvPicPr>
        <p:blipFill>
          <a:blip r:embed="rId3"/>
          <a:stretch>
            <a:fillRect/>
          </a:stretch>
        </p:blipFill>
        <p:spPr>
          <a:xfrm>
            <a:off x="358141" y="1159245"/>
            <a:ext cx="8756647" cy="6240263"/>
          </a:xfrm>
          <a:prstGeom prst="rect">
            <a:avLst/>
          </a:prstGeom>
        </p:spPr>
      </p:pic>
    </p:spTree>
    <p:extLst>
      <p:ext uri="{BB962C8B-B14F-4D97-AF65-F5344CB8AC3E}">
        <p14:creationId xmlns:p14="http://schemas.microsoft.com/office/powerpoint/2010/main" val="3420007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B91B-9DFC-2786-952A-621D994EB659}"/>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ED78C20D-8761-DF76-C93D-A165BF08858C}"/>
              </a:ext>
            </a:extLst>
          </p:cNvPr>
          <p:cNvSpPr>
            <a:spLocks noGrp="1"/>
          </p:cNvSpPr>
          <p:nvPr>
            <p:ph type="subTitle" idx="4"/>
          </p:nvPr>
        </p:nvSpPr>
        <p:spPr>
          <a:xfrm>
            <a:off x="485775" y="0"/>
            <a:ext cx="9885446" cy="1274537"/>
          </a:xfrm>
        </p:spPr>
        <p:txBody>
          <a:bodyPr/>
          <a:lstStyle/>
          <a:p>
            <a:r>
              <a:rPr lang="en-US" dirty="0"/>
              <a:t>Top 10 Nationalities for Enquiries Submitted to </a:t>
            </a:r>
            <a:r>
              <a:rPr lang="en-US" i="1" dirty="0"/>
              <a:t>Henley &amp; Partners</a:t>
            </a:r>
            <a:endParaRPr lang="en-SG" i="1" dirty="0"/>
          </a:p>
        </p:txBody>
      </p:sp>
      <p:graphicFrame>
        <p:nvGraphicFramePr>
          <p:cNvPr id="3" name="Table 2">
            <a:extLst>
              <a:ext uri="{FF2B5EF4-FFF2-40B4-BE49-F238E27FC236}">
                <a16:creationId xmlns:a16="http://schemas.microsoft.com/office/drawing/2014/main" id="{5ED01F99-D7C4-FB5F-030A-7E8EC3645F2B}"/>
              </a:ext>
            </a:extLst>
          </p:cNvPr>
          <p:cNvGraphicFramePr>
            <a:graphicFrameLocks/>
          </p:cNvGraphicFramePr>
          <p:nvPr/>
        </p:nvGraphicFramePr>
        <p:xfrm>
          <a:off x="306700" y="1201800"/>
          <a:ext cx="10080000" cy="6123185"/>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3718681138"/>
                    </a:ext>
                  </a:extLst>
                </a:gridCol>
                <a:gridCol w="1440000">
                  <a:extLst>
                    <a:ext uri="{9D8B030D-6E8A-4147-A177-3AD203B41FA5}">
                      <a16:colId xmlns:a16="http://schemas.microsoft.com/office/drawing/2014/main" val="1424040395"/>
                    </a:ext>
                  </a:extLst>
                </a:gridCol>
                <a:gridCol w="1440000">
                  <a:extLst>
                    <a:ext uri="{9D8B030D-6E8A-4147-A177-3AD203B41FA5}">
                      <a16:colId xmlns:a16="http://schemas.microsoft.com/office/drawing/2014/main" val="357637534"/>
                    </a:ext>
                  </a:extLst>
                </a:gridCol>
                <a:gridCol w="1440000">
                  <a:extLst>
                    <a:ext uri="{9D8B030D-6E8A-4147-A177-3AD203B41FA5}">
                      <a16:colId xmlns:a16="http://schemas.microsoft.com/office/drawing/2014/main" val="3772807791"/>
                    </a:ext>
                  </a:extLst>
                </a:gridCol>
                <a:gridCol w="1440000">
                  <a:extLst>
                    <a:ext uri="{9D8B030D-6E8A-4147-A177-3AD203B41FA5}">
                      <a16:colId xmlns:a16="http://schemas.microsoft.com/office/drawing/2014/main" val="1167447699"/>
                    </a:ext>
                  </a:extLst>
                </a:gridCol>
                <a:gridCol w="1440000">
                  <a:extLst>
                    <a:ext uri="{9D8B030D-6E8A-4147-A177-3AD203B41FA5}">
                      <a16:colId xmlns:a16="http://schemas.microsoft.com/office/drawing/2014/main" val="740851393"/>
                    </a:ext>
                  </a:extLst>
                </a:gridCol>
                <a:gridCol w="1440000">
                  <a:extLst>
                    <a:ext uri="{9D8B030D-6E8A-4147-A177-3AD203B41FA5}">
                      <a16:colId xmlns:a16="http://schemas.microsoft.com/office/drawing/2014/main" val="2500944825"/>
                    </a:ext>
                  </a:extLst>
                </a:gridCol>
              </a:tblGrid>
              <a:tr h="723185">
                <a:tc>
                  <a:txBody>
                    <a:bodyPr/>
                    <a:lstStyle/>
                    <a:p>
                      <a:pPr algn="l" fontAlgn="b"/>
                      <a:r>
                        <a:rPr lang="en-US" sz="1800" b="0" i="0" u="none" strike="noStrike" dirty="0">
                          <a:solidFill>
                            <a:schemeClr val="accent1"/>
                          </a:solidFill>
                          <a:effectLst/>
                          <a:latin typeface="+mn-lt"/>
                        </a:rPr>
                        <a:t>2018</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n-lt"/>
                        </a:rPr>
                        <a:t>2019</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n-lt"/>
                        </a:rPr>
                        <a:t>2020</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n-lt"/>
                        </a:rPr>
                        <a:t>2021</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n-lt"/>
                        </a:rPr>
                        <a:t>2022</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US" sz="1800" b="0" i="0" u="none" strike="noStrike" dirty="0">
                          <a:solidFill>
                            <a:schemeClr val="accent1"/>
                          </a:solidFill>
                          <a:effectLst/>
                          <a:latin typeface="+mn-lt"/>
                        </a:rPr>
                        <a:t>2023</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US" sz="1800" b="0" i="0" u="none" strike="noStrike" dirty="0">
                          <a:solidFill>
                            <a:schemeClr val="accent1"/>
                          </a:solidFill>
                          <a:effectLst/>
                          <a:latin typeface="+mn-lt"/>
                        </a:rPr>
                        <a:t>2024</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1925643"/>
                  </a:ext>
                </a:extLst>
              </a:tr>
              <a:tr h="540000">
                <a:tc>
                  <a:txBody>
                    <a:bodyPr/>
                    <a:lstStyle/>
                    <a:p>
                      <a:pPr marL="0" indent="0" algn="l" fontAlgn="b">
                        <a:buNone/>
                      </a:pPr>
                      <a:r>
                        <a:rPr lang="en-US" sz="1200" b="0" i="0" u="none" strike="noStrike" dirty="0">
                          <a:solidFill>
                            <a:schemeClr val="accent2"/>
                          </a:solidFill>
                          <a:effectLst/>
                          <a:latin typeface="+mn-lt"/>
                        </a:rPr>
                        <a:t>1. India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1. India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1. India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1. India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1. USA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9388" indent="-179388" algn="l" fontAlgn="b">
                        <a:buAutoNum type="arabicPeriod"/>
                      </a:pPr>
                      <a:r>
                        <a:rPr lang="en-US" sz="1200" u="none" strike="noStrike" dirty="0">
                          <a:solidFill>
                            <a:schemeClr val="accent2"/>
                          </a:solidFill>
                          <a:effectLst/>
                        </a:rPr>
                        <a:t>India</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9388" indent="-179388" algn="l" fontAlgn="b">
                        <a:buAutoNum type="arabicPeriod"/>
                      </a:pPr>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USA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6987215"/>
                  </a:ext>
                </a:extLst>
              </a:tr>
              <a:tr h="540000">
                <a:tc>
                  <a:txBody>
                    <a:bodyPr/>
                    <a:lstStyle/>
                    <a:p>
                      <a:pPr algn="l" fontAlgn="b"/>
                      <a:r>
                        <a:rPr lang="en-US" sz="1200" b="0" i="0" u="none" strike="noStrike" dirty="0">
                          <a:solidFill>
                            <a:schemeClr val="accent2"/>
                          </a:solidFill>
                          <a:effectLst/>
                          <a:latin typeface="+mn-lt"/>
                        </a:rPr>
                        <a:t>2. Pakistan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2. South Africa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2. USA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2. USA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2. India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u="none" strike="noStrike" dirty="0">
                          <a:solidFill>
                            <a:schemeClr val="accent2"/>
                          </a:solidFill>
                          <a:effectLst/>
                        </a:rPr>
                        <a:t>2. USA</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2. India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425171"/>
                  </a:ext>
                </a:extLst>
              </a:tr>
              <a:tr h="540000">
                <a:tc>
                  <a:txBody>
                    <a:bodyPr/>
                    <a:lstStyle/>
                    <a:p>
                      <a:pPr algn="l" fontAlgn="b"/>
                      <a:r>
                        <a:rPr lang="en-US" sz="1200" b="0" i="0" u="none" strike="noStrike" dirty="0">
                          <a:solidFill>
                            <a:schemeClr val="accent2"/>
                          </a:solidFill>
                          <a:effectLst/>
                          <a:latin typeface="+mn-lt"/>
                        </a:rPr>
                        <a:t>3. South Africa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3. Bangladesh</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3. Pakistan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3. South Africa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3. Nigeria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u="none" strike="noStrike" dirty="0">
                          <a:solidFill>
                            <a:schemeClr val="accent2"/>
                          </a:solidFill>
                          <a:effectLst/>
                        </a:rPr>
                        <a:t>3. Pakistan</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3. Pakistan</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9477240"/>
                  </a:ext>
                </a:extLst>
              </a:tr>
              <a:tr h="540000">
                <a:tc>
                  <a:txBody>
                    <a:bodyPr/>
                    <a:lstStyle/>
                    <a:p>
                      <a:pPr algn="l" fontAlgn="b"/>
                      <a:r>
                        <a:rPr lang="en-US" sz="1200" b="0" i="0" u="none" strike="noStrike" dirty="0">
                          <a:solidFill>
                            <a:schemeClr val="accent2"/>
                          </a:solidFill>
                          <a:effectLst/>
                          <a:latin typeface="+mn-lt"/>
                        </a:rPr>
                        <a:t>4. USA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4. Pakistan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4. Nigeria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4. UK</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4. Pakistan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u="none" strike="noStrike" dirty="0">
                          <a:solidFill>
                            <a:schemeClr val="accent2"/>
                          </a:solidFill>
                          <a:effectLst/>
                        </a:rPr>
                        <a:t>4. Bangladesh</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4. UK</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166810"/>
                  </a:ext>
                </a:extLst>
              </a:tr>
              <a:tr h="540000">
                <a:tc>
                  <a:txBody>
                    <a:bodyPr/>
                    <a:lstStyle/>
                    <a:p>
                      <a:pPr algn="l" fontAlgn="b"/>
                      <a:r>
                        <a:rPr lang="en-US" sz="1200" b="0" i="0" u="none" strike="noStrike" dirty="0">
                          <a:solidFill>
                            <a:schemeClr val="accent2"/>
                          </a:solidFill>
                          <a:effectLst/>
                          <a:latin typeface="+mn-lt"/>
                        </a:rPr>
                        <a:t>5. Bangladesh</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a:solidFill>
                            <a:schemeClr val="accent2"/>
                          </a:solidFill>
                          <a:effectLst/>
                          <a:latin typeface="+mn-lt"/>
                        </a:rPr>
                        <a:t>5. Nigeria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5. South Africa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5. Pakistan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5. UK</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u="none" strike="noStrike" dirty="0">
                          <a:solidFill>
                            <a:schemeClr val="accent2"/>
                          </a:solidFill>
                          <a:effectLst/>
                        </a:rPr>
                        <a:t>5. UK</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5. Nigeria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640064"/>
                  </a:ext>
                </a:extLst>
              </a:tr>
              <a:tr h="540000">
                <a:tc>
                  <a:txBody>
                    <a:bodyPr/>
                    <a:lstStyle/>
                    <a:p>
                      <a:pPr algn="l" fontAlgn="b"/>
                      <a:r>
                        <a:rPr lang="en-US" sz="1200" b="0" i="0" u="none" strike="noStrike" dirty="0">
                          <a:solidFill>
                            <a:schemeClr val="accent2"/>
                          </a:solidFill>
                          <a:effectLst/>
                          <a:latin typeface="+mn-lt"/>
                        </a:rPr>
                        <a:t>6. UK</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6. USA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6. UK</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6. Nigeria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6. Bangladesh</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u="none" strike="noStrike" dirty="0">
                          <a:solidFill>
                            <a:schemeClr val="accent2"/>
                          </a:solidFill>
                          <a:effectLst/>
                        </a:rPr>
                        <a:t>6. Nigeria</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6. Bangladesh</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762779"/>
                  </a:ext>
                </a:extLst>
              </a:tr>
              <a:tr h="540000">
                <a:tc>
                  <a:txBody>
                    <a:bodyPr/>
                    <a:lstStyle/>
                    <a:p>
                      <a:pPr algn="l" fontAlgn="b"/>
                      <a:r>
                        <a:rPr lang="en-US" sz="1200" b="0" i="0" u="none" strike="noStrike" dirty="0">
                          <a:solidFill>
                            <a:schemeClr val="accent2"/>
                          </a:solidFill>
                          <a:effectLst/>
                          <a:latin typeface="+mn-lt"/>
                        </a:rPr>
                        <a:t>7. Egypt</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7. UK</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a:solidFill>
                            <a:schemeClr val="accent2"/>
                          </a:solidFill>
                          <a:effectLst/>
                          <a:latin typeface="+mn-lt"/>
                        </a:rPr>
                        <a:t>7. Bangladesh</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7. Bangladesh</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7. South Africa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u="none" strike="noStrike" dirty="0">
                          <a:solidFill>
                            <a:schemeClr val="accent2"/>
                          </a:solidFill>
                          <a:effectLst/>
                        </a:rPr>
                        <a:t>7. South Africa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7. South Africa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8294932"/>
                  </a:ext>
                </a:extLst>
              </a:tr>
              <a:tr h="540000">
                <a:tc>
                  <a:txBody>
                    <a:bodyPr/>
                    <a:lstStyle/>
                    <a:p>
                      <a:pPr algn="l" fontAlgn="b"/>
                      <a:r>
                        <a:rPr lang="en-US" sz="1200" b="0" i="0" u="none" strike="noStrike">
                          <a:solidFill>
                            <a:schemeClr val="accent2"/>
                          </a:solidFill>
                          <a:effectLst/>
                          <a:latin typeface="+mn-lt"/>
                        </a:rPr>
                        <a:t>8. Nigeria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8. Egypt</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8.  Lebanon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8. Sri Lanka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8. Canada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u="none" strike="noStrike" dirty="0">
                          <a:solidFill>
                            <a:schemeClr val="accent2"/>
                          </a:solidFill>
                          <a:effectLst/>
                        </a:rPr>
                        <a:t>8. T</a:t>
                      </a:r>
                      <a:r>
                        <a:rPr lang="en-US" sz="1200" u="none" strike="noStrike" dirty="0">
                          <a:solidFill>
                            <a:schemeClr val="accent2"/>
                          </a:solidFill>
                          <a:effectLst/>
                          <a:latin typeface="Calibri" panose="020F0502020204030204" pitchFamily="34" charset="0"/>
                          <a:cs typeface="Calibri" panose="020F0502020204030204" pitchFamily="34" charset="0"/>
                        </a:rPr>
                        <a:t>ü</a:t>
                      </a:r>
                      <a:r>
                        <a:rPr lang="en-US" sz="1200" u="none" strike="noStrike" dirty="0">
                          <a:solidFill>
                            <a:schemeClr val="accent2"/>
                          </a:solidFill>
                          <a:effectLst/>
                        </a:rPr>
                        <a:t>rkiye</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8. Egypt</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1222003"/>
                  </a:ext>
                </a:extLst>
              </a:tr>
              <a:tr h="540000">
                <a:tc>
                  <a:txBody>
                    <a:bodyPr/>
                    <a:lstStyle/>
                    <a:p>
                      <a:pPr algn="l" fontAlgn="b"/>
                      <a:r>
                        <a:rPr lang="en-US" sz="1200" b="0" i="0" u="none" strike="noStrike">
                          <a:solidFill>
                            <a:schemeClr val="accent2"/>
                          </a:solidFill>
                          <a:effectLst/>
                          <a:latin typeface="+mn-lt"/>
                        </a:rPr>
                        <a:t>9. China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a:solidFill>
                            <a:schemeClr val="accent2"/>
                          </a:solidFill>
                          <a:effectLst/>
                          <a:latin typeface="+mn-lt"/>
                        </a:rPr>
                        <a:t>9. Sri Lanka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9. Iran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9. Canada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9. China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u="none" strike="noStrike" dirty="0">
                          <a:solidFill>
                            <a:schemeClr val="accent2"/>
                          </a:solidFill>
                          <a:effectLst/>
                        </a:rPr>
                        <a:t>9. Canada</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9. Canada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128589"/>
                  </a:ext>
                </a:extLst>
              </a:tr>
              <a:tr h="540000">
                <a:tc>
                  <a:txBody>
                    <a:bodyPr/>
                    <a:lstStyle/>
                    <a:p>
                      <a:pPr algn="l" fontAlgn="b"/>
                      <a:r>
                        <a:rPr lang="en-US" sz="1200" b="0" i="0" u="none" strike="noStrike">
                          <a:solidFill>
                            <a:schemeClr val="accent2"/>
                          </a:solidFill>
                          <a:effectLst/>
                          <a:latin typeface="+mn-lt"/>
                        </a:rPr>
                        <a:t>10. Iran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10. Lebanon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a:solidFill>
                            <a:schemeClr val="accent2"/>
                          </a:solidFill>
                          <a:effectLst/>
                          <a:latin typeface="+mn-lt"/>
                        </a:rPr>
                        <a:t>10. Egypt</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10. Lebanon </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10. Australia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u="none" strike="noStrike" dirty="0">
                          <a:solidFill>
                            <a:schemeClr val="accent2"/>
                          </a:solidFill>
                          <a:effectLst/>
                        </a:rPr>
                        <a:t>10. Nepal</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10. Algeria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217955"/>
                  </a:ext>
                </a:extLst>
              </a:tr>
            </a:tbl>
          </a:graphicData>
        </a:graphic>
      </p:graphicFrame>
    </p:spTree>
    <p:extLst>
      <p:ext uri="{BB962C8B-B14F-4D97-AF65-F5344CB8AC3E}">
        <p14:creationId xmlns:p14="http://schemas.microsoft.com/office/powerpoint/2010/main" val="99719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77E7EA9-3C3E-4F40-2A9A-4952F40BFEF4}"/>
              </a:ext>
            </a:extLst>
          </p:cNvPr>
          <p:cNvGrpSpPr/>
          <p:nvPr/>
        </p:nvGrpSpPr>
        <p:grpSpPr>
          <a:xfrm>
            <a:off x="8506917" y="1455473"/>
            <a:ext cx="544878" cy="4606904"/>
            <a:chOff x="8412619" y="1455473"/>
            <a:chExt cx="544878" cy="4606904"/>
          </a:xfrm>
        </p:grpSpPr>
        <p:sp>
          <p:nvSpPr>
            <p:cNvPr id="26" name="TextBox 25">
              <a:extLst>
                <a:ext uri="{FF2B5EF4-FFF2-40B4-BE49-F238E27FC236}">
                  <a16:creationId xmlns:a16="http://schemas.microsoft.com/office/drawing/2014/main" id="{79C0B40E-E583-EF89-05D9-09F543375E64}"/>
                </a:ext>
              </a:extLst>
            </p:cNvPr>
            <p:cNvSpPr txBox="1"/>
            <p:nvPr/>
          </p:nvSpPr>
          <p:spPr>
            <a:xfrm>
              <a:off x="8413669" y="5282718"/>
              <a:ext cx="542778" cy="338554"/>
            </a:xfrm>
            <a:prstGeom prst="rect">
              <a:avLst/>
            </a:prstGeom>
            <a:noFill/>
          </p:spPr>
          <p:txBody>
            <a:bodyPr wrap="square" rtlCol="0">
              <a:spAutoFit/>
            </a:bodyPr>
            <a:lstStyle/>
            <a:p>
              <a:pPr algn="ctr"/>
              <a:r>
                <a:rPr lang="en-ZA" sz="1600" dirty="0">
                  <a:solidFill>
                    <a:schemeClr val="accent2"/>
                  </a:solidFill>
                  <a:latin typeface="+mj-lt"/>
                </a:rPr>
                <a:t>7</a:t>
              </a:r>
            </a:p>
          </p:txBody>
        </p:sp>
        <p:sp>
          <p:nvSpPr>
            <p:cNvPr id="30" name="TextBox 29">
              <a:extLst>
                <a:ext uri="{FF2B5EF4-FFF2-40B4-BE49-F238E27FC236}">
                  <a16:creationId xmlns:a16="http://schemas.microsoft.com/office/drawing/2014/main" id="{2611D274-3F72-3479-8656-FBF392DC961D}"/>
                </a:ext>
              </a:extLst>
            </p:cNvPr>
            <p:cNvSpPr txBox="1"/>
            <p:nvPr/>
          </p:nvSpPr>
          <p:spPr>
            <a:xfrm>
              <a:off x="8413669" y="5723823"/>
              <a:ext cx="542778" cy="338554"/>
            </a:xfrm>
            <a:prstGeom prst="rect">
              <a:avLst/>
            </a:prstGeom>
            <a:noFill/>
          </p:spPr>
          <p:txBody>
            <a:bodyPr wrap="square" rtlCol="0">
              <a:spAutoFit/>
            </a:bodyPr>
            <a:lstStyle/>
            <a:p>
              <a:pPr algn="ctr"/>
              <a:r>
                <a:rPr lang="en-ZA" sz="1600" dirty="0">
                  <a:solidFill>
                    <a:schemeClr val="accent2"/>
                  </a:solidFill>
                  <a:latin typeface="+mj-lt"/>
                </a:rPr>
                <a:t>4</a:t>
              </a:r>
            </a:p>
          </p:txBody>
        </p:sp>
        <p:sp>
          <p:nvSpPr>
            <p:cNvPr id="135" name="Rectangle 134">
              <a:extLst>
                <a:ext uri="{FF2B5EF4-FFF2-40B4-BE49-F238E27FC236}">
                  <a16:creationId xmlns:a16="http://schemas.microsoft.com/office/drawing/2014/main" id="{896E5BD6-489D-D599-5B4F-3500B74DCA30}"/>
                </a:ext>
              </a:extLst>
            </p:cNvPr>
            <p:cNvSpPr/>
            <p:nvPr/>
          </p:nvSpPr>
          <p:spPr>
            <a:xfrm>
              <a:off x="8569090" y="1455473"/>
              <a:ext cx="231937" cy="290363"/>
            </a:xfrm>
            <a:prstGeom prst="rect">
              <a:avLst/>
            </a:prstGeom>
            <a:solidFill>
              <a:srgbClr val="BFBFBF"/>
            </a:solidFill>
            <a:ln w="9525" cap="flat" cmpd="sng" algn="ctr">
              <a:noFill/>
              <a:prstDash val="solid"/>
            </a:ln>
            <a:effectLst/>
          </p:spPr>
          <p:txBody>
            <a:bodyPr rtlCol="0" anchor="ctr"/>
            <a:lstStyle/>
            <a:p>
              <a:pPr algn="ctr"/>
              <a:endParaRPr lang="en-ZA" sz="2400" dirty="0">
                <a:solidFill>
                  <a:schemeClr val="accent2"/>
                </a:solidFill>
              </a:endParaRPr>
            </a:p>
          </p:txBody>
        </p:sp>
        <p:sp>
          <p:nvSpPr>
            <p:cNvPr id="136" name="TextBox 135">
              <a:extLst>
                <a:ext uri="{FF2B5EF4-FFF2-40B4-BE49-F238E27FC236}">
                  <a16:creationId xmlns:a16="http://schemas.microsoft.com/office/drawing/2014/main" id="{A13A7DEF-32FB-C42B-1F3F-BC3B91D1E18B}"/>
                </a:ext>
              </a:extLst>
            </p:cNvPr>
            <p:cNvSpPr txBox="1"/>
            <p:nvPr/>
          </p:nvSpPr>
          <p:spPr>
            <a:xfrm>
              <a:off x="8412619" y="1748133"/>
              <a:ext cx="544878" cy="338554"/>
            </a:xfrm>
            <a:prstGeom prst="rect">
              <a:avLst/>
            </a:prstGeom>
            <a:noFill/>
          </p:spPr>
          <p:txBody>
            <a:bodyPr wrap="square" rtlCol="0">
              <a:spAutoFit/>
            </a:bodyPr>
            <a:lstStyle/>
            <a:p>
              <a:pPr algn="ctr"/>
              <a:r>
                <a:rPr lang="en-ZA" sz="1600" dirty="0">
                  <a:solidFill>
                    <a:schemeClr val="accent2"/>
                  </a:solidFill>
                  <a:latin typeface="+mj-lt"/>
                </a:rPr>
                <a:t>-3</a:t>
              </a:r>
            </a:p>
          </p:txBody>
        </p:sp>
      </p:grpSp>
      <p:sp>
        <p:nvSpPr>
          <p:cNvPr id="6" name="Subtitle 5">
            <a:extLst>
              <a:ext uri="{FF2B5EF4-FFF2-40B4-BE49-F238E27FC236}">
                <a16:creationId xmlns:a16="http://schemas.microsoft.com/office/drawing/2014/main" id="{1D4ADE4C-2924-42BD-B99C-9FD60BEBF3CA}"/>
              </a:ext>
            </a:extLst>
          </p:cNvPr>
          <p:cNvSpPr>
            <a:spLocks noGrp="1"/>
          </p:cNvSpPr>
          <p:nvPr>
            <p:ph type="subTitle" idx="4"/>
          </p:nvPr>
        </p:nvSpPr>
        <p:spPr>
          <a:xfrm>
            <a:off x="485775" y="0"/>
            <a:ext cx="5781747" cy="1274537"/>
          </a:xfrm>
        </p:spPr>
        <p:txBody>
          <a:bodyPr/>
          <a:lstStyle/>
          <a:p>
            <a:r>
              <a:rPr lang="en-GB" sz="2600" dirty="0"/>
              <a:t>Biggest Climbers and Fallers: 2015–2025</a:t>
            </a:r>
            <a:endParaRPr lang="en-ZA" sz="2600" dirty="0"/>
          </a:p>
        </p:txBody>
      </p:sp>
      <p:sp>
        <p:nvSpPr>
          <p:cNvPr id="58" name="TextBox 57">
            <a:extLst>
              <a:ext uri="{FF2B5EF4-FFF2-40B4-BE49-F238E27FC236}">
                <a16:creationId xmlns:a16="http://schemas.microsoft.com/office/drawing/2014/main" id="{69E2F60D-C6FF-4523-A8FF-13A0974B3E0B}"/>
              </a:ext>
            </a:extLst>
          </p:cNvPr>
          <p:cNvSpPr txBox="1"/>
          <p:nvPr/>
        </p:nvSpPr>
        <p:spPr>
          <a:xfrm>
            <a:off x="387146" y="7122034"/>
            <a:ext cx="10089686" cy="263042"/>
          </a:xfrm>
          <a:prstGeom prst="rect">
            <a:avLst/>
          </a:prstGeom>
        </p:spPr>
        <p:txBody>
          <a:bodyPr vert="horz" lIns="100838" tIns="50419" rIns="100838" bIns="50419" rtlCol="0">
            <a:normAutofit/>
          </a:bodyPr>
          <a:lstStyle>
            <a:lvl1pPr marL="171450" indent="-171450" defTabSz="685800">
              <a:lnSpc>
                <a:spcPct val="100000"/>
              </a:lnSpc>
              <a:spcBef>
                <a:spcPts val="400"/>
              </a:spcBef>
              <a:spcAft>
                <a:spcPts val="400"/>
              </a:spcAft>
              <a:buFont typeface="Arial" panose="020B0604020202020204" pitchFamily="34" charset="0"/>
              <a:buChar char="•"/>
              <a:defRPr sz="1400">
                <a:solidFill>
                  <a:schemeClr val="accent4"/>
                </a:solidFill>
              </a:defRPr>
            </a:lvl1pPr>
            <a:lvl2pPr marL="444500" lvl="1" indent="-269875" defTabSz="685800">
              <a:lnSpc>
                <a:spcPct val="100000"/>
              </a:lnSpc>
              <a:spcBef>
                <a:spcPts val="400"/>
              </a:spcBef>
              <a:spcAft>
                <a:spcPts val="400"/>
              </a:spcAft>
              <a:buFont typeface="Roboto" panose="02000000000000000000" pitchFamily="2" charset="0"/>
              <a:buChar char="–"/>
              <a:defRPr sz="1400">
                <a:solidFill>
                  <a:schemeClr val="accent4"/>
                </a:solidFill>
              </a:defRPr>
            </a:lvl2pPr>
            <a:lvl3pPr marL="857250" indent="-171450" defTabSz="685800">
              <a:lnSpc>
                <a:spcPct val="100000"/>
              </a:lnSpc>
              <a:spcBef>
                <a:spcPts val="400"/>
              </a:spcBef>
              <a:spcAft>
                <a:spcPts val="400"/>
              </a:spcAft>
              <a:buFont typeface="Arial" panose="020B0604020202020204" pitchFamily="34" charset="0"/>
              <a:buChar char="•"/>
              <a:defRPr sz="1400">
                <a:solidFill>
                  <a:schemeClr val="accent4"/>
                </a:solidFill>
              </a:defRPr>
            </a:lvl3pPr>
            <a:lvl4pPr marL="1200150" indent="-171450" defTabSz="685800">
              <a:lnSpc>
                <a:spcPct val="100000"/>
              </a:lnSpc>
              <a:spcBef>
                <a:spcPts val="400"/>
              </a:spcBef>
              <a:spcAft>
                <a:spcPts val="400"/>
              </a:spcAft>
              <a:buFont typeface="Arial" panose="020B0604020202020204" pitchFamily="34" charset="0"/>
              <a:buChar char="•"/>
              <a:defRPr sz="1400">
                <a:solidFill>
                  <a:schemeClr val="accent4"/>
                </a:solidFill>
              </a:defRPr>
            </a:lvl4pPr>
            <a:lvl5pPr marL="1543050" indent="-171450" defTabSz="685800">
              <a:lnSpc>
                <a:spcPct val="100000"/>
              </a:lnSpc>
              <a:spcBef>
                <a:spcPts val="400"/>
              </a:spcBef>
              <a:spcAft>
                <a:spcPts val="400"/>
              </a:spcAft>
              <a:buFont typeface="Arial" panose="020B0604020202020204" pitchFamily="34" charset="0"/>
              <a:buChar char="•"/>
              <a:defRPr sz="1400">
                <a:solidFill>
                  <a:schemeClr val="accent4"/>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indent="0">
              <a:buNone/>
            </a:pPr>
            <a:r>
              <a:rPr lang="en-US" sz="800" dirty="0">
                <a:latin typeface="+mn-lt"/>
              </a:rPr>
              <a:t>Disclaimer: The information provided here reflects the Henley Passport Index ranking on 8 January 2025, and in certain instances, coronavirus-related travel bans may take precedence over the visa information recorded here.</a:t>
            </a:r>
            <a:endParaRPr lang="en-ZA" sz="800" dirty="0">
              <a:latin typeface="+mn-lt"/>
            </a:endParaRPr>
          </a:p>
        </p:txBody>
      </p:sp>
      <p:sp>
        <p:nvSpPr>
          <p:cNvPr id="27" name="TextBox 26">
            <a:extLst>
              <a:ext uri="{FF2B5EF4-FFF2-40B4-BE49-F238E27FC236}">
                <a16:creationId xmlns:a16="http://schemas.microsoft.com/office/drawing/2014/main" id="{827568BC-373D-485B-AB35-08925CF55C68}"/>
              </a:ext>
            </a:extLst>
          </p:cNvPr>
          <p:cNvSpPr txBox="1"/>
          <p:nvPr/>
        </p:nvSpPr>
        <p:spPr>
          <a:xfrm>
            <a:off x="1293133" y="6394214"/>
            <a:ext cx="4112483" cy="415384"/>
          </a:xfrm>
          <a:prstGeom prst="rect">
            <a:avLst/>
          </a:prstGeom>
        </p:spPr>
        <p:txBody>
          <a:bodyPr vert="horz" lIns="100838" tIns="50419" rIns="100838" bIns="50419" rtlCol="0">
            <a:noAutofit/>
          </a:bodyPr>
          <a:lstStyle>
            <a:lvl1pPr marL="171450" indent="-171450" defTabSz="685800">
              <a:lnSpc>
                <a:spcPct val="100000"/>
              </a:lnSpc>
              <a:spcBef>
                <a:spcPts val="400"/>
              </a:spcBef>
              <a:spcAft>
                <a:spcPts val="400"/>
              </a:spcAft>
              <a:buFont typeface="Arial" panose="020B0604020202020204" pitchFamily="34" charset="0"/>
              <a:buChar char="•"/>
              <a:defRPr sz="1500">
                <a:solidFill>
                  <a:schemeClr val="accent4"/>
                </a:solidFill>
                <a:latin typeface="+mj-lt"/>
              </a:defRPr>
            </a:lvl1pPr>
            <a:lvl2pPr marL="452438" indent="-269875" defTabSz="685800">
              <a:lnSpc>
                <a:spcPct val="100000"/>
              </a:lnSpc>
              <a:spcBef>
                <a:spcPts val="400"/>
              </a:spcBef>
              <a:spcAft>
                <a:spcPts val="400"/>
              </a:spcAft>
              <a:buFont typeface="Times New Roman" panose="02020603050405020304" pitchFamily="18" charset="0"/>
              <a:buChar char="–"/>
              <a:defRPr sz="1500">
                <a:solidFill>
                  <a:schemeClr val="accent4"/>
                </a:solidFill>
                <a:latin typeface="+mj-lt"/>
              </a:defRPr>
            </a:lvl2pPr>
            <a:lvl3pPr marL="857250" indent="-171450" defTabSz="685800">
              <a:lnSpc>
                <a:spcPct val="100000"/>
              </a:lnSpc>
              <a:spcBef>
                <a:spcPts val="400"/>
              </a:spcBef>
              <a:spcAft>
                <a:spcPts val="400"/>
              </a:spcAft>
              <a:buFont typeface="Arial" panose="020B0604020202020204" pitchFamily="34" charset="0"/>
              <a:buChar char="•"/>
              <a:defRPr sz="1500">
                <a:solidFill>
                  <a:schemeClr val="accent4"/>
                </a:solidFill>
                <a:latin typeface="+mj-lt"/>
              </a:defRPr>
            </a:lvl3pPr>
            <a:lvl4pPr marL="1200150" indent="-171450" defTabSz="685800">
              <a:lnSpc>
                <a:spcPct val="100000"/>
              </a:lnSpc>
              <a:spcBef>
                <a:spcPts val="400"/>
              </a:spcBef>
              <a:spcAft>
                <a:spcPts val="400"/>
              </a:spcAft>
              <a:buFont typeface="Arial" panose="020B0604020202020204" pitchFamily="34" charset="0"/>
              <a:buChar char="•"/>
              <a:defRPr sz="1500">
                <a:solidFill>
                  <a:schemeClr val="accent4"/>
                </a:solidFill>
                <a:latin typeface="+mj-lt"/>
              </a:defRPr>
            </a:lvl4pPr>
            <a:lvl5pPr marL="1543050" indent="-171450" defTabSz="685800">
              <a:lnSpc>
                <a:spcPct val="100000"/>
              </a:lnSpc>
              <a:spcBef>
                <a:spcPts val="400"/>
              </a:spcBef>
              <a:spcAft>
                <a:spcPts val="400"/>
              </a:spcAft>
              <a:buFont typeface="Arial" panose="020B0604020202020204" pitchFamily="34" charset="0"/>
              <a:buChar char="•"/>
              <a:defRPr sz="1500">
                <a:solidFill>
                  <a:schemeClr val="accent4"/>
                </a:solidFill>
                <a:latin typeface="+mj-lt"/>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indent="0" algn="ctr">
              <a:buNone/>
            </a:pPr>
            <a:r>
              <a:rPr lang="en-ZA" sz="1600" dirty="0">
                <a:solidFill>
                  <a:schemeClr val="accent1"/>
                </a:solidFill>
              </a:rPr>
              <a:t>Biggest Climbers Since 2015</a:t>
            </a:r>
          </a:p>
        </p:txBody>
      </p:sp>
      <p:sp>
        <p:nvSpPr>
          <p:cNvPr id="28" name="TextBox 27">
            <a:extLst>
              <a:ext uri="{FF2B5EF4-FFF2-40B4-BE49-F238E27FC236}">
                <a16:creationId xmlns:a16="http://schemas.microsoft.com/office/drawing/2014/main" id="{9733A558-4B06-44BF-96CE-DE027F437179}"/>
              </a:ext>
            </a:extLst>
          </p:cNvPr>
          <p:cNvSpPr txBox="1"/>
          <p:nvPr/>
        </p:nvSpPr>
        <p:spPr>
          <a:xfrm>
            <a:off x="6226882" y="6394214"/>
            <a:ext cx="4112483" cy="415384"/>
          </a:xfrm>
          <a:prstGeom prst="rect">
            <a:avLst/>
          </a:prstGeom>
        </p:spPr>
        <p:txBody>
          <a:bodyPr vert="horz" lIns="100838" tIns="50419" rIns="100838" bIns="50419" rtlCol="0">
            <a:noAutofit/>
          </a:bodyPr>
          <a:lstStyle>
            <a:lvl1pPr marL="171450" indent="-171450" defTabSz="685800">
              <a:lnSpc>
                <a:spcPct val="100000"/>
              </a:lnSpc>
              <a:spcBef>
                <a:spcPts val="400"/>
              </a:spcBef>
              <a:spcAft>
                <a:spcPts val="400"/>
              </a:spcAft>
              <a:buFont typeface="Arial" panose="020B0604020202020204" pitchFamily="34" charset="0"/>
              <a:buChar char="•"/>
              <a:defRPr sz="1500">
                <a:solidFill>
                  <a:schemeClr val="accent4"/>
                </a:solidFill>
                <a:latin typeface="+mj-lt"/>
              </a:defRPr>
            </a:lvl1pPr>
            <a:lvl2pPr marL="452438" indent="-269875" defTabSz="685800">
              <a:lnSpc>
                <a:spcPct val="100000"/>
              </a:lnSpc>
              <a:spcBef>
                <a:spcPts val="400"/>
              </a:spcBef>
              <a:spcAft>
                <a:spcPts val="400"/>
              </a:spcAft>
              <a:buFont typeface="Times New Roman" panose="02020603050405020304" pitchFamily="18" charset="0"/>
              <a:buChar char="–"/>
              <a:defRPr sz="1500">
                <a:solidFill>
                  <a:schemeClr val="accent4"/>
                </a:solidFill>
                <a:latin typeface="+mj-lt"/>
              </a:defRPr>
            </a:lvl2pPr>
            <a:lvl3pPr marL="857250" indent="-171450" defTabSz="685800">
              <a:lnSpc>
                <a:spcPct val="100000"/>
              </a:lnSpc>
              <a:spcBef>
                <a:spcPts val="400"/>
              </a:spcBef>
              <a:spcAft>
                <a:spcPts val="400"/>
              </a:spcAft>
              <a:buFont typeface="Arial" panose="020B0604020202020204" pitchFamily="34" charset="0"/>
              <a:buChar char="•"/>
              <a:defRPr sz="1500">
                <a:solidFill>
                  <a:schemeClr val="accent4"/>
                </a:solidFill>
                <a:latin typeface="+mj-lt"/>
              </a:defRPr>
            </a:lvl3pPr>
            <a:lvl4pPr marL="1200150" indent="-171450" defTabSz="685800">
              <a:lnSpc>
                <a:spcPct val="100000"/>
              </a:lnSpc>
              <a:spcBef>
                <a:spcPts val="400"/>
              </a:spcBef>
              <a:spcAft>
                <a:spcPts val="400"/>
              </a:spcAft>
              <a:buFont typeface="Arial" panose="020B0604020202020204" pitchFamily="34" charset="0"/>
              <a:buChar char="•"/>
              <a:defRPr sz="1500">
                <a:solidFill>
                  <a:schemeClr val="accent4"/>
                </a:solidFill>
                <a:latin typeface="+mj-lt"/>
              </a:defRPr>
            </a:lvl4pPr>
            <a:lvl5pPr marL="1543050" indent="-171450" defTabSz="685800">
              <a:lnSpc>
                <a:spcPct val="100000"/>
              </a:lnSpc>
              <a:spcBef>
                <a:spcPts val="400"/>
              </a:spcBef>
              <a:spcAft>
                <a:spcPts val="400"/>
              </a:spcAft>
              <a:buFont typeface="Arial" panose="020B0604020202020204" pitchFamily="34" charset="0"/>
              <a:buChar char="•"/>
              <a:defRPr sz="1500">
                <a:solidFill>
                  <a:schemeClr val="accent4"/>
                </a:solidFill>
                <a:latin typeface="+mj-lt"/>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indent="0" algn="ctr">
              <a:buNone/>
            </a:pPr>
            <a:r>
              <a:rPr lang="en-ZA" sz="1600" dirty="0">
                <a:solidFill>
                  <a:schemeClr val="accent1"/>
                </a:solidFill>
              </a:rPr>
              <a:t>Biggest Fallers Since 2015</a:t>
            </a:r>
          </a:p>
        </p:txBody>
      </p:sp>
      <p:sp>
        <p:nvSpPr>
          <p:cNvPr id="77" name="Freeform: Shape 76">
            <a:extLst>
              <a:ext uri="{FF2B5EF4-FFF2-40B4-BE49-F238E27FC236}">
                <a16:creationId xmlns:a16="http://schemas.microsoft.com/office/drawing/2014/main" id="{4F36A809-E795-4D6A-9DD3-3C6D6B3A80D1}"/>
              </a:ext>
            </a:extLst>
          </p:cNvPr>
          <p:cNvSpPr/>
          <p:nvPr/>
        </p:nvSpPr>
        <p:spPr>
          <a:xfrm>
            <a:off x="5988058" y="5231516"/>
            <a:ext cx="4234498" cy="0"/>
          </a:xfrm>
          <a:custGeom>
            <a:avLst/>
            <a:gdLst>
              <a:gd name="connsiteX0" fmla="*/ 0 w 3108960"/>
              <a:gd name="connsiteY0" fmla="*/ 0 h 1524000"/>
              <a:gd name="connsiteX1" fmla="*/ 0 w 3108960"/>
              <a:gd name="connsiteY1" fmla="*/ 1524000 h 1524000"/>
              <a:gd name="connsiteX2" fmla="*/ 3108960 w 3108960"/>
              <a:gd name="connsiteY2" fmla="*/ 1524000 h 1524000"/>
              <a:gd name="connsiteX0" fmla="*/ 0 w 3108960"/>
              <a:gd name="connsiteY0" fmla="*/ 0 h 0"/>
              <a:gd name="connsiteX1" fmla="*/ 3108960 w 3108960"/>
              <a:gd name="connsiteY1" fmla="*/ 0 h 0"/>
            </a:gdLst>
            <a:ahLst/>
            <a:cxnLst>
              <a:cxn ang="0">
                <a:pos x="connsiteX0" y="connsiteY0"/>
              </a:cxn>
              <a:cxn ang="0">
                <a:pos x="connsiteX1" y="connsiteY1"/>
              </a:cxn>
            </a:cxnLst>
            <a:rect l="l" t="t" r="r" b="b"/>
            <a:pathLst>
              <a:path w="3108960">
                <a:moveTo>
                  <a:pt x="0" y="0"/>
                </a:moveTo>
                <a:lnTo>
                  <a:pt x="3108960" y="0"/>
                </a:lnTo>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solidFill>
                <a:schemeClr val="accent2"/>
              </a:solidFill>
            </a:endParaRPr>
          </a:p>
        </p:txBody>
      </p:sp>
      <p:sp>
        <p:nvSpPr>
          <p:cNvPr id="78" name="Freeform: Shape 77">
            <a:extLst>
              <a:ext uri="{FF2B5EF4-FFF2-40B4-BE49-F238E27FC236}">
                <a16:creationId xmlns:a16="http://schemas.microsoft.com/office/drawing/2014/main" id="{0C68C020-83B7-48D9-A9A8-446DA466BC06}"/>
              </a:ext>
            </a:extLst>
          </p:cNvPr>
          <p:cNvSpPr/>
          <p:nvPr/>
        </p:nvSpPr>
        <p:spPr>
          <a:xfrm>
            <a:off x="5988058" y="5673762"/>
            <a:ext cx="4234498" cy="0"/>
          </a:xfrm>
          <a:custGeom>
            <a:avLst/>
            <a:gdLst>
              <a:gd name="connsiteX0" fmla="*/ 0 w 3108960"/>
              <a:gd name="connsiteY0" fmla="*/ 0 h 1524000"/>
              <a:gd name="connsiteX1" fmla="*/ 0 w 3108960"/>
              <a:gd name="connsiteY1" fmla="*/ 1524000 h 1524000"/>
              <a:gd name="connsiteX2" fmla="*/ 3108960 w 3108960"/>
              <a:gd name="connsiteY2" fmla="*/ 1524000 h 1524000"/>
              <a:gd name="connsiteX0" fmla="*/ 0 w 3108960"/>
              <a:gd name="connsiteY0" fmla="*/ 0 h 0"/>
              <a:gd name="connsiteX1" fmla="*/ 3108960 w 3108960"/>
              <a:gd name="connsiteY1" fmla="*/ 0 h 0"/>
            </a:gdLst>
            <a:ahLst/>
            <a:cxnLst>
              <a:cxn ang="0">
                <a:pos x="connsiteX0" y="connsiteY0"/>
              </a:cxn>
              <a:cxn ang="0">
                <a:pos x="connsiteX1" y="connsiteY1"/>
              </a:cxn>
            </a:cxnLst>
            <a:rect l="l" t="t" r="r" b="b"/>
            <a:pathLst>
              <a:path w="3108960">
                <a:moveTo>
                  <a:pt x="0" y="0"/>
                </a:moveTo>
                <a:lnTo>
                  <a:pt x="3108960" y="0"/>
                </a:lnTo>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accent2"/>
              </a:solidFill>
            </a:endParaRPr>
          </a:p>
        </p:txBody>
      </p:sp>
      <p:sp>
        <p:nvSpPr>
          <p:cNvPr id="79" name="Freeform: Shape 78">
            <a:extLst>
              <a:ext uri="{FF2B5EF4-FFF2-40B4-BE49-F238E27FC236}">
                <a16:creationId xmlns:a16="http://schemas.microsoft.com/office/drawing/2014/main" id="{1E908B22-C2A8-4738-A701-C22A95EEE83A}"/>
              </a:ext>
            </a:extLst>
          </p:cNvPr>
          <p:cNvSpPr/>
          <p:nvPr/>
        </p:nvSpPr>
        <p:spPr>
          <a:xfrm>
            <a:off x="5988058" y="6116010"/>
            <a:ext cx="4234498" cy="0"/>
          </a:xfrm>
          <a:custGeom>
            <a:avLst/>
            <a:gdLst>
              <a:gd name="connsiteX0" fmla="*/ 0 w 3108960"/>
              <a:gd name="connsiteY0" fmla="*/ 0 h 1524000"/>
              <a:gd name="connsiteX1" fmla="*/ 0 w 3108960"/>
              <a:gd name="connsiteY1" fmla="*/ 1524000 h 1524000"/>
              <a:gd name="connsiteX2" fmla="*/ 3108960 w 3108960"/>
              <a:gd name="connsiteY2" fmla="*/ 1524000 h 1524000"/>
              <a:gd name="connsiteX0" fmla="*/ 0 w 3108960"/>
              <a:gd name="connsiteY0" fmla="*/ 0 h 0"/>
              <a:gd name="connsiteX1" fmla="*/ 3108960 w 3108960"/>
              <a:gd name="connsiteY1" fmla="*/ 0 h 0"/>
            </a:gdLst>
            <a:ahLst/>
            <a:cxnLst>
              <a:cxn ang="0">
                <a:pos x="connsiteX0" y="connsiteY0"/>
              </a:cxn>
              <a:cxn ang="0">
                <a:pos x="connsiteX1" y="connsiteY1"/>
              </a:cxn>
            </a:cxnLst>
            <a:rect l="l" t="t" r="r" b="b"/>
            <a:pathLst>
              <a:path w="3108960">
                <a:moveTo>
                  <a:pt x="0" y="0"/>
                </a:moveTo>
                <a:lnTo>
                  <a:pt x="3108960" y="0"/>
                </a:lnTo>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solidFill>
                <a:schemeClr val="accent2"/>
              </a:solidFill>
            </a:endParaRPr>
          </a:p>
        </p:txBody>
      </p:sp>
      <p:sp>
        <p:nvSpPr>
          <p:cNvPr id="80" name="TextBox 79">
            <a:extLst>
              <a:ext uri="{FF2B5EF4-FFF2-40B4-BE49-F238E27FC236}">
                <a16:creationId xmlns:a16="http://schemas.microsoft.com/office/drawing/2014/main" id="{5934A72B-411E-4C0C-8CD8-5790C9C8588E}"/>
              </a:ext>
            </a:extLst>
          </p:cNvPr>
          <p:cNvSpPr txBox="1"/>
          <p:nvPr/>
        </p:nvSpPr>
        <p:spPr>
          <a:xfrm>
            <a:off x="5967486" y="6114809"/>
            <a:ext cx="854564" cy="246221"/>
          </a:xfrm>
          <a:prstGeom prst="rect">
            <a:avLst/>
          </a:prstGeom>
          <a:noFill/>
        </p:spPr>
        <p:txBody>
          <a:bodyPr wrap="square" rtlCol="0">
            <a:spAutoFit/>
          </a:bodyPr>
          <a:lstStyle/>
          <a:p>
            <a:pPr algn="ctr"/>
            <a:r>
              <a:rPr lang="en-ZA" sz="1000" i="1" dirty="0">
                <a:solidFill>
                  <a:schemeClr val="accent2"/>
                </a:solidFill>
                <a:latin typeface="+mj-lt"/>
              </a:rPr>
              <a:t>Rank </a:t>
            </a:r>
          </a:p>
        </p:txBody>
      </p:sp>
      <p:sp>
        <p:nvSpPr>
          <p:cNvPr id="97" name="Freeform: Shape 96">
            <a:extLst>
              <a:ext uri="{FF2B5EF4-FFF2-40B4-BE49-F238E27FC236}">
                <a16:creationId xmlns:a16="http://schemas.microsoft.com/office/drawing/2014/main" id="{33200F78-8A77-4BE2-B110-88B3A73F7C67}"/>
              </a:ext>
            </a:extLst>
          </p:cNvPr>
          <p:cNvSpPr/>
          <p:nvPr/>
        </p:nvSpPr>
        <p:spPr>
          <a:xfrm flipV="1">
            <a:off x="869547" y="5179431"/>
            <a:ext cx="4692715" cy="52084"/>
          </a:xfrm>
          <a:custGeom>
            <a:avLst/>
            <a:gdLst>
              <a:gd name="connsiteX0" fmla="*/ 0 w 3108960"/>
              <a:gd name="connsiteY0" fmla="*/ 0 h 1524000"/>
              <a:gd name="connsiteX1" fmla="*/ 0 w 3108960"/>
              <a:gd name="connsiteY1" fmla="*/ 1524000 h 1524000"/>
              <a:gd name="connsiteX2" fmla="*/ 3108960 w 3108960"/>
              <a:gd name="connsiteY2" fmla="*/ 1524000 h 1524000"/>
              <a:gd name="connsiteX0" fmla="*/ 0 w 3108960"/>
              <a:gd name="connsiteY0" fmla="*/ 0 h 0"/>
              <a:gd name="connsiteX1" fmla="*/ 3108960 w 3108960"/>
              <a:gd name="connsiteY1" fmla="*/ 0 h 0"/>
            </a:gdLst>
            <a:ahLst/>
            <a:cxnLst>
              <a:cxn ang="0">
                <a:pos x="connsiteX0" y="connsiteY0"/>
              </a:cxn>
              <a:cxn ang="0">
                <a:pos x="connsiteX1" y="connsiteY1"/>
              </a:cxn>
            </a:cxnLst>
            <a:rect l="l" t="t" r="r" b="b"/>
            <a:pathLst>
              <a:path w="3108960">
                <a:moveTo>
                  <a:pt x="0" y="0"/>
                </a:moveTo>
                <a:lnTo>
                  <a:pt x="3108960" y="0"/>
                </a:lnTo>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solidFill>
                <a:schemeClr val="accent2"/>
              </a:solidFill>
            </a:endParaRPr>
          </a:p>
        </p:txBody>
      </p:sp>
      <p:sp>
        <p:nvSpPr>
          <p:cNvPr id="98" name="Freeform: Shape 97">
            <a:extLst>
              <a:ext uri="{FF2B5EF4-FFF2-40B4-BE49-F238E27FC236}">
                <a16:creationId xmlns:a16="http://schemas.microsoft.com/office/drawing/2014/main" id="{50E6FC16-8EDB-49A5-B7DF-B04340B386B8}"/>
              </a:ext>
            </a:extLst>
          </p:cNvPr>
          <p:cNvSpPr/>
          <p:nvPr/>
        </p:nvSpPr>
        <p:spPr>
          <a:xfrm>
            <a:off x="869548" y="5680374"/>
            <a:ext cx="4713748" cy="52318"/>
          </a:xfrm>
          <a:custGeom>
            <a:avLst/>
            <a:gdLst>
              <a:gd name="connsiteX0" fmla="*/ 0 w 3108960"/>
              <a:gd name="connsiteY0" fmla="*/ 0 h 1524000"/>
              <a:gd name="connsiteX1" fmla="*/ 0 w 3108960"/>
              <a:gd name="connsiteY1" fmla="*/ 1524000 h 1524000"/>
              <a:gd name="connsiteX2" fmla="*/ 3108960 w 3108960"/>
              <a:gd name="connsiteY2" fmla="*/ 1524000 h 1524000"/>
              <a:gd name="connsiteX0" fmla="*/ 0 w 3108960"/>
              <a:gd name="connsiteY0" fmla="*/ 0 h 0"/>
              <a:gd name="connsiteX1" fmla="*/ 3108960 w 3108960"/>
              <a:gd name="connsiteY1" fmla="*/ 0 h 0"/>
            </a:gdLst>
            <a:ahLst/>
            <a:cxnLst>
              <a:cxn ang="0">
                <a:pos x="connsiteX0" y="connsiteY0"/>
              </a:cxn>
              <a:cxn ang="0">
                <a:pos x="connsiteX1" y="connsiteY1"/>
              </a:cxn>
            </a:cxnLst>
            <a:rect l="l" t="t" r="r" b="b"/>
            <a:pathLst>
              <a:path w="3108960">
                <a:moveTo>
                  <a:pt x="0" y="0"/>
                </a:moveTo>
                <a:lnTo>
                  <a:pt x="3108960" y="0"/>
                </a:lnTo>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accent2"/>
              </a:solidFill>
            </a:endParaRPr>
          </a:p>
        </p:txBody>
      </p:sp>
      <p:sp>
        <p:nvSpPr>
          <p:cNvPr id="99" name="Freeform: Shape 98">
            <a:extLst>
              <a:ext uri="{FF2B5EF4-FFF2-40B4-BE49-F238E27FC236}">
                <a16:creationId xmlns:a16="http://schemas.microsoft.com/office/drawing/2014/main" id="{15FE2677-6711-44EF-8C08-015439778E32}"/>
              </a:ext>
            </a:extLst>
          </p:cNvPr>
          <p:cNvSpPr/>
          <p:nvPr/>
        </p:nvSpPr>
        <p:spPr>
          <a:xfrm flipV="1">
            <a:off x="869548" y="6076902"/>
            <a:ext cx="4713748" cy="52318"/>
          </a:xfrm>
          <a:custGeom>
            <a:avLst/>
            <a:gdLst>
              <a:gd name="connsiteX0" fmla="*/ 0 w 3108960"/>
              <a:gd name="connsiteY0" fmla="*/ 0 h 1524000"/>
              <a:gd name="connsiteX1" fmla="*/ 0 w 3108960"/>
              <a:gd name="connsiteY1" fmla="*/ 1524000 h 1524000"/>
              <a:gd name="connsiteX2" fmla="*/ 3108960 w 3108960"/>
              <a:gd name="connsiteY2" fmla="*/ 1524000 h 1524000"/>
              <a:gd name="connsiteX0" fmla="*/ 0 w 3108960"/>
              <a:gd name="connsiteY0" fmla="*/ 0 h 0"/>
              <a:gd name="connsiteX1" fmla="*/ 3108960 w 3108960"/>
              <a:gd name="connsiteY1" fmla="*/ 0 h 0"/>
            </a:gdLst>
            <a:ahLst/>
            <a:cxnLst>
              <a:cxn ang="0">
                <a:pos x="connsiteX0" y="connsiteY0"/>
              </a:cxn>
              <a:cxn ang="0">
                <a:pos x="connsiteX1" y="connsiteY1"/>
              </a:cxn>
            </a:cxnLst>
            <a:rect l="l" t="t" r="r" b="b"/>
            <a:pathLst>
              <a:path w="3108960">
                <a:moveTo>
                  <a:pt x="0" y="0"/>
                </a:moveTo>
                <a:lnTo>
                  <a:pt x="3108960" y="0"/>
                </a:lnTo>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solidFill>
                <a:schemeClr val="accent2"/>
              </a:solidFill>
            </a:endParaRPr>
          </a:p>
        </p:txBody>
      </p:sp>
      <p:sp>
        <p:nvSpPr>
          <p:cNvPr id="100" name="TextBox 99">
            <a:extLst>
              <a:ext uri="{FF2B5EF4-FFF2-40B4-BE49-F238E27FC236}">
                <a16:creationId xmlns:a16="http://schemas.microsoft.com/office/drawing/2014/main" id="{0C1BCBD2-D547-4055-9816-0B8626D61337}"/>
              </a:ext>
            </a:extLst>
          </p:cNvPr>
          <p:cNvSpPr txBox="1"/>
          <p:nvPr/>
        </p:nvSpPr>
        <p:spPr>
          <a:xfrm>
            <a:off x="769990" y="6121422"/>
            <a:ext cx="861099" cy="246221"/>
          </a:xfrm>
          <a:prstGeom prst="rect">
            <a:avLst/>
          </a:prstGeom>
          <a:noFill/>
        </p:spPr>
        <p:txBody>
          <a:bodyPr wrap="square" rtlCol="0">
            <a:spAutoFit/>
          </a:bodyPr>
          <a:lstStyle/>
          <a:p>
            <a:pPr algn="ctr"/>
            <a:r>
              <a:rPr lang="en-ZA" sz="1000" i="1" dirty="0">
                <a:solidFill>
                  <a:schemeClr val="accent2"/>
                </a:solidFill>
                <a:latin typeface="+mj-lt"/>
              </a:rPr>
              <a:t>Rank </a:t>
            </a:r>
          </a:p>
        </p:txBody>
      </p:sp>
      <p:sp>
        <p:nvSpPr>
          <p:cNvPr id="105" name="TextBox 104">
            <a:extLst>
              <a:ext uri="{FF2B5EF4-FFF2-40B4-BE49-F238E27FC236}">
                <a16:creationId xmlns:a16="http://schemas.microsoft.com/office/drawing/2014/main" id="{933C54E6-EAC5-4361-9B82-0A72E44FE609}"/>
              </a:ext>
            </a:extLst>
          </p:cNvPr>
          <p:cNvSpPr txBox="1"/>
          <p:nvPr/>
        </p:nvSpPr>
        <p:spPr>
          <a:xfrm>
            <a:off x="165739" y="5289331"/>
            <a:ext cx="697241" cy="338554"/>
          </a:xfrm>
          <a:prstGeom prst="rect">
            <a:avLst/>
          </a:prstGeom>
          <a:noFill/>
        </p:spPr>
        <p:txBody>
          <a:bodyPr wrap="square" rtlCol="0">
            <a:spAutoFit/>
          </a:bodyPr>
          <a:lstStyle/>
          <a:p>
            <a:pPr algn="r"/>
            <a:r>
              <a:rPr lang="en-ZA" sz="1600" dirty="0">
                <a:solidFill>
                  <a:schemeClr val="accent2"/>
                </a:solidFill>
                <a:latin typeface="+mj-lt"/>
              </a:rPr>
              <a:t>2025</a:t>
            </a:r>
          </a:p>
        </p:txBody>
      </p:sp>
      <p:sp>
        <p:nvSpPr>
          <p:cNvPr id="106" name="TextBox 105">
            <a:extLst>
              <a:ext uri="{FF2B5EF4-FFF2-40B4-BE49-F238E27FC236}">
                <a16:creationId xmlns:a16="http://schemas.microsoft.com/office/drawing/2014/main" id="{CE586E64-50B0-437B-810F-B970B46EB8D5}"/>
              </a:ext>
            </a:extLst>
          </p:cNvPr>
          <p:cNvSpPr txBox="1"/>
          <p:nvPr/>
        </p:nvSpPr>
        <p:spPr>
          <a:xfrm>
            <a:off x="165739" y="5730436"/>
            <a:ext cx="697241" cy="338554"/>
          </a:xfrm>
          <a:prstGeom prst="rect">
            <a:avLst/>
          </a:prstGeom>
          <a:noFill/>
        </p:spPr>
        <p:txBody>
          <a:bodyPr wrap="square" rtlCol="0">
            <a:spAutoFit/>
          </a:bodyPr>
          <a:lstStyle/>
          <a:p>
            <a:pPr algn="r"/>
            <a:r>
              <a:rPr lang="en-ZA" sz="1600" dirty="0">
                <a:solidFill>
                  <a:schemeClr val="accent2"/>
                </a:solidFill>
                <a:latin typeface="+mj-lt"/>
              </a:rPr>
              <a:t>2015</a:t>
            </a:r>
          </a:p>
        </p:txBody>
      </p:sp>
      <p:sp>
        <p:nvSpPr>
          <p:cNvPr id="82" name="Freeform: Shape 81">
            <a:extLst>
              <a:ext uri="{FF2B5EF4-FFF2-40B4-BE49-F238E27FC236}">
                <a16:creationId xmlns:a16="http://schemas.microsoft.com/office/drawing/2014/main" id="{8ADF46DE-1626-47D4-AC9B-A4D6DE85FF40}"/>
              </a:ext>
            </a:extLst>
          </p:cNvPr>
          <p:cNvSpPr/>
          <p:nvPr/>
        </p:nvSpPr>
        <p:spPr>
          <a:xfrm>
            <a:off x="869546" y="1649808"/>
            <a:ext cx="4692716" cy="2308226"/>
          </a:xfrm>
          <a:custGeom>
            <a:avLst/>
            <a:gdLst>
              <a:gd name="connsiteX0" fmla="*/ 0 w 3108960"/>
              <a:gd name="connsiteY0" fmla="*/ 0 h 1524000"/>
              <a:gd name="connsiteX1" fmla="*/ 0 w 3108960"/>
              <a:gd name="connsiteY1" fmla="*/ 1524000 h 1524000"/>
              <a:gd name="connsiteX2" fmla="*/ 3108960 w 3108960"/>
              <a:gd name="connsiteY2" fmla="*/ 1524000 h 1524000"/>
            </a:gdLst>
            <a:ahLst/>
            <a:cxnLst>
              <a:cxn ang="0">
                <a:pos x="connsiteX0" y="connsiteY0"/>
              </a:cxn>
              <a:cxn ang="0">
                <a:pos x="connsiteX1" y="connsiteY1"/>
              </a:cxn>
              <a:cxn ang="0">
                <a:pos x="connsiteX2" y="connsiteY2"/>
              </a:cxn>
            </a:cxnLst>
            <a:rect l="l" t="t" r="r" b="b"/>
            <a:pathLst>
              <a:path w="3108960" h="1524000">
                <a:moveTo>
                  <a:pt x="0" y="0"/>
                </a:moveTo>
                <a:lnTo>
                  <a:pt x="0" y="1524000"/>
                </a:lnTo>
                <a:lnTo>
                  <a:pt x="3108960" y="1524000"/>
                </a:lnTo>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a:solidFill>
                <a:schemeClr val="accent2"/>
              </a:solidFill>
            </a:endParaRPr>
          </a:p>
        </p:txBody>
      </p:sp>
      <p:grpSp>
        <p:nvGrpSpPr>
          <p:cNvPr id="55" name="Group 54">
            <a:extLst>
              <a:ext uri="{FF2B5EF4-FFF2-40B4-BE49-F238E27FC236}">
                <a16:creationId xmlns:a16="http://schemas.microsoft.com/office/drawing/2014/main" id="{4C20D369-1DBE-D222-478B-7BFAFD137D92}"/>
              </a:ext>
            </a:extLst>
          </p:cNvPr>
          <p:cNvGrpSpPr/>
          <p:nvPr/>
        </p:nvGrpSpPr>
        <p:grpSpPr>
          <a:xfrm>
            <a:off x="7912681" y="1455474"/>
            <a:ext cx="544878" cy="4606903"/>
            <a:chOff x="7835144" y="1455474"/>
            <a:chExt cx="544878" cy="4606903"/>
          </a:xfrm>
        </p:grpSpPr>
        <p:sp>
          <p:nvSpPr>
            <p:cNvPr id="68" name="TextBox 67">
              <a:extLst>
                <a:ext uri="{FF2B5EF4-FFF2-40B4-BE49-F238E27FC236}">
                  <a16:creationId xmlns:a16="http://schemas.microsoft.com/office/drawing/2014/main" id="{53C65E72-918D-4FEE-8E01-39B7931FB38A}"/>
                </a:ext>
              </a:extLst>
            </p:cNvPr>
            <p:cNvSpPr txBox="1"/>
            <p:nvPr/>
          </p:nvSpPr>
          <p:spPr>
            <a:xfrm>
              <a:off x="7836194" y="5282718"/>
              <a:ext cx="542778" cy="338554"/>
            </a:xfrm>
            <a:prstGeom prst="rect">
              <a:avLst/>
            </a:prstGeom>
            <a:noFill/>
          </p:spPr>
          <p:txBody>
            <a:bodyPr wrap="square" rtlCol="0">
              <a:spAutoFit/>
            </a:bodyPr>
            <a:lstStyle/>
            <a:p>
              <a:pPr algn="ctr"/>
              <a:r>
                <a:rPr lang="en-ZA" sz="1600" dirty="0">
                  <a:solidFill>
                    <a:schemeClr val="accent2"/>
                  </a:solidFill>
                  <a:latin typeface="+mj-lt"/>
                </a:rPr>
                <a:t>5</a:t>
              </a:r>
            </a:p>
          </p:txBody>
        </p:sp>
        <p:sp>
          <p:nvSpPr>
            <p:cNvPr id="74" name="TextBox 73">
              <a:extLst>
                <a:ext uri="{FF2B5EF4-FFF2-40B4-BE49-F238E27FC236}">
                  <a16:creationId xmlns:a16="http://schemas.microsoft.com/office/drawing/2014/main" id="{343C9CDC-C13B-40C3-94D5-FB4DA11FF864}"/>
                </a:ext>
              </a:extLst>
            </p:cNvPr>
            <p:cNvSpPr txBox="1"/>
            <p:nvPr/>
          </p:nvSpPr>
          <p:spPr>
            <a:xfrm>
              <a:off x="7836194" y="5723823"/>
              <a:ext cx="542778" cy="338554"/>
            </a:xfrm>
            <a:prstGeom prst="rect">
              <a:avLst/>
            </a:prstGeom>
            <a:noFill/>
          </p:spPr>
          <p:txBody>
            <a:bodyPr wrap="square" rtlCol="0">
              <a:spAutoFit/>
            </a:bodyPr>
            <a:lstStyle/>
            <a:p>
              <a:pPr algn="ctr"/>
              <a:r>
                <a:rPr lang="en-ZA" sz="1600" dirty="0">
                  <a:solidFill>
                    <a:schemeClr val="accent2"/>
                  </a:solidFill>
                  <a:latin typeface="+mj-lt"/>
                </a:rPr>
                <a:t>1</a:t>
              </a:r>
            </a:p>
          </p:txBody>
        </p:sp>
        <p:sp>
          <p:nvSpPr>
            <p:cNvPr id="174" name="Rectangle 173">
              <a:extLst>
                <a:ext uri="{FF2B5EF4-FFF2-40B4-BE49-F238E27FC236}">
                  <a16:creationId xmlns:a16="http://schemas.microsoft.com/office/drawing/2014/main" id="{BFA870B2-8495-1EE1-B98D-3680F50E7EA1}"/>
                </a:ext>
              </a:extLst>
            </p:cNvPr>
            <p:cNvSpPr/>
            <p:nvPr/>
          </p:nvSpPr>
          <p:spPr>
            <a:xfrm>
              <a:off x="7991615" y="1455474"/>
              <a:ext cx="231937" cy="405466"/>
            </a:xfrm>
            <a:prstGeom prst="rect">
              <a:avLst/>
            </a:prstGeom>
            <a:solidFill>
              <a:srgbClr val="BFBFBF"/>
            </a:solidFill>
            <a:ln w="9525" cap="flat" cmpd="sng" algn="ctr">
              <a:noFill/>
              <a:prstDash val="solid"/>
            </a:ln>
            <a:effectLst/>
          </p:spPr>
          <p:txBody>
            <a:bodyPr rtlCol="0" anchor="ctr"/>
            <a:lstStyle/>
            <a:p>
              <a:pPr algn="ctr"/>
              <a:endParaRPr lang="en-ZA" sz="2400" dirty="0">
                <a:solidFill>
                  <a:schemeClr val="accent2"/>
                </a:solidFill>
              </a:endParaRPr>
            </a:p>
          </p:txBody>
        </p:sp>
        <p:sp>
          <p:nvSpPr>
            <p:cNvPr id="175" name="TextBox 174">
              <a:extLst>
                <a:ext uri="{FF2B5EF4-FFF2-40B4-BE49-F238E27FC236}">
                  <a16:creationId xmlns:a16="http://schemas.microsoft.com/office/drawing/2014/main" id="{A7F46DDA-6EB8-9A41-C7B9-2AE60041057E}"/>
                </a:ext>
              </a:extLst>
            </p:cNvPr>
            <p:cNvSpPr txBox="1"/>
            <p:nvPr/>
          </p:nvSpPr>
          <p:spPr>
            <a:xfrm>
              <a:off x="7835144" y="1863236"/>
              <a:ext cx="544878" cy="338554"/>
            </a:xfrm>
            <a:prstGeom prst="rect">
              <a:avLst/>
            </a:prstGeom>
            <a:noFill/>
          </p:spPr>
          <p:txBody>
            <a:bodyPr wrap="square" rtlCol="0">
              <a:spAutoFit/>
            </a:bodyPr>
            <a:lstStyle/>
            <a:p>
              <a:pPr algn="ctr"/>
              <a:r>
                <a:rPr lang="en-ZA" sz="1600" dirty="0">
                  <a:solidFill>
                    <a:schemeClr val="accent2"/>
                  </a:solidFill>
                  <a:latin typeface="+mj-lt"/>
                </a:rPr>
                <a:t>-4</a:t>
              </a:r>
            </a:p>
          </p:txBody>
        </p:sp>
      </p:grpSp>
      <p:grpSp>
        <p:nvGrpSpPr>
          <p:cNvPr id="127" name="Group 126">
            <a:extLst>
              <a:ext uri="{FF2B5EF4-FFF2-40B4-BE49-F238E27FC236}">
                <a16:creationId xmlns:a16="http://schemas.microsoft.com/office/drawing/2014/main" id="{A6FAC400-FB1A-B3A7-89A3-77556509880A}"/>
              </a:ext>
            </a:extLst>
          </p:cNvPr>
          <p:cNvGrpSpPr/>
          <p:nvPr/>
        </p:nvGrpSpPr>
        <p:grpSpPr>
          <a:xfrm>
            <a:off x="905918" y="1380836"/>
            <a:ext cx="668595" cy="4688154"/>
            <a:chOff x="696622" y="1380836"/>
            <a:chExt cx="668595" cy="4688154"/>
          </a:xfrm>
        </p:grpSpPr>
        <p:grpSp>
          <p:nvGrpSpPr>
            <p:cNvPr id="17" name="Group 16">
              <a:extLst>
                <a:ext uri="{FF2B5EF4-FFF2-40B4-BE49-F238E27FC236}">
                  <a16:creationId xmlns:a16="http://schemas.microsoft.com/office/drawing/2014/main" id="{4DD40AF6-999F-71BD-B335-FEC1DD74971F}"/>
                </a:ext>
              </a:extLst>
            </p:cNvPr>
            <p:cNvGrpSpPr/>
            <p:nvPr/>
          </p:nvGrpSpPr>
          <p:grpSpPr>
            <a:xfrm>
              <a:off x="753588" y="1380836"/>
              <a:ext cx="549045" cy="4688154"/>
              <a:chOff x="753588" y="1380836"/>
              <a:chExt cx="549045" cy="4688154"/>
            </a:xfrm>
          </p:grpSpPr>
          <p:sp>
            <p:nvSpPr>
              <p:cNvPr id="88" name="TextBox 87">
                <a:extLst>
                  <a:ext uri="{FF2B5EF4-FFF2-40B4-BE49-F238E27FC236}">
                    <a16:creationId xmlns:a16="http://schemas.microsoft.com/office/drawing/2014/main" id="{17750633-F8B3-4D6D-B8C8-366E73B4D92A}"/>
                  </a:ext>
                </a:extLst>
              </p:cNvPr>
              <p:cNvSpPr txBox="1"/>
              <p:nvPr/>
            </p:nvSpPr>
            <p:spPr>
              <a:xfrm>
                <a:off x="754646" y="5289331"/>
                <a:ext cx="546928" cy="338554"/>
              </a:xfrm>
              <a:prstGeom prst="rect">
                <a:avLst/>
              </a:prstGeom>
              <a:noFill/>
            </p:spPr>
            <p:txBody>
              <a:bodyPr wrap="square" rtlCol="0">
                <a:spAutoFit/>
              </a:bodyPr>
              <a:lstStyle/>
              <a:p>
                <a:pPr algn="ctr"/>
                <a:r>
                  <a:rPr lang="en-ZA" sz="1600" dirty="0">
                    <a:solidFill>
                      <a:schemeClr val="accent2"/>
                    </a:solidFill>
                    <a:latin typeface="+mj-lt"/>
                  </a:rPr>
                  <a:t>63</a:t>
                </a:r>
              </a:p>
            </p:txBody>
          </p:sp>
          <p:sp>
            <p:nvSpPr>
              <p:cNvPr id="92" name="TextBox 91">
                <a:extLst>
                  <a:ext uri="{FF2B5EF4-FFF2-40B4-BE49-F238E27FC236}">
                    <a16:creationId xmlns:a16="http://schemas.microsoft.com/office/drawing/2014/main" id="{22B14CAC-B4C2-4232-83B1-574FDD157175}"/>
                  </a:ext>
                </a:extLst>
              </p:cNvPr>
              <p:cNvSpPr txBox="1"/>
              <p:nvPr/>
            </p:nvSpPr>
            <p:spPr>
              <a:xfrm>
                <a:off x="754646" y="5730436"/>
                <a:ext cx="546928" cy="338554"/>
              </a:xfrm>
              <a:prstGeom prst="rect">
                <a:avLst/>
              </a:prstGeom>
              <a:noFill/>
            </p:spPr>
            <p:txBody>
              <a:bodyPr wrap="square" rtlCol="0">
                <a:spAutoFit/>
              </a:bodyPr>
              <a:lstStyle/>
              <a:p>
                <a:pPr algn="ctr"/>
                <a:r>
                  <a:rPr lang="en-ZA" sz="1600" dirty="0">
                    <a:solidFill>
                      <a:schemeClr val="accent2"/>
                    </a:solidFill>
                    <a:latin typeface="+mj-lt"/>
                  </a:rPr>
                  <a:t>103</a:t>
                </a:r>
              </a:p>
            </p:txBody>
          </p:sp>
          <p:sp>
            <p:nvSpPr>
              <p:cNvPr id="36" name="TextBox 35">
                <a:extLst>
                  <a:ext uri="{FF2B5EF4-FFF2-40B4-BE49-F238E27FC236}">
                    <a16:creationId xmlns:a16="http://schemas.microsoft.com/office/drawing/2014/main" id="{1BDFF854-FB6C-429E-AB44-FBF308FEBAB5}"/>
                  </a:ext>
                </a:extLst>
              </p:cNvPr>
              <p:cNvSpPr txBox="1"/>
              <p:nvPr/>
            </p:nvSpPr>
            <p:spPr>
              <a:xfrm>
                <a:off x="753588" y="1380836"/>
                <a:ext cx="549045" cy="338554"/>
              </a:xfrm>
              <a:prstGeom prst="rect">
                <a:avLst/>
              </a:prstGeom>
              <a:noFill/>
            </p:spPr>
            <p:txBody>
              <a:bodyPr wrap="square" rtlCol="0">
                <a:spAutoFit/>
              </a:bodyPr>
              <a:lstStyle/>
              <a:p>
                <a:pPr algn="ctr"/>
                <a:r>
                  <a:rPr lang="en-ZA" sz="1600" dirty="0">
                    <a:solidFill>
                      <a:schemeClr val="accent2"/>
                    </a:solidFill>
                    <a:latin typeface="+mj-lt"/>
                  </a:rPr>
                  <a:t>+40</a:t>
                </a:r>
              </a:p>
            </p:txBody>
          </p:sp>
          <p:sp>
            <p:nvSpPr>
              <p:cNvPr id="33" name="Rectangle 32">
                <a:extLst>
                  <a:ext uri="{FF2B5EF4-FFF2-40B4-BE49-F238E27FC236}">
                    <a16:creationId xmlns:a16="http://schemas.microsoft.com/office/drawing/2014/main" id="{7481DDE9-CD63-4494-8435-678C8A59DBDA}"/>
                  </a:ext>
                </a:extLst>
              </p:cNvPr>
              <p:cNvSpPr/>
              <p:nvPr/>
            </p:nvSpPr>
            <p:spPr>
              <a:xfrm>
                <a:off x="911255" y="1747164"/>
                <a:ext cx="233710" cy="2210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a:solidFill>
                    <a:schemeClr val="accent2"/>
                  </a:solidFill>
                </a:endParaRPr>
              </a:p>
            </p:txBody>
          </p:sp>
        </p:grpSp>
        <p:sp>
          <p:nvSpPr>
            <p:cNvPr id="7" name="TextBox 6">
              <a:extLst>
                <a:ext uri="{FF2B5EF4-FFF2-40B4-BE49-F238E27FC236}">
                  <a16:creationId xmlns:a16="http://schemas.microsoft.com/office/drawing/2014/main" id="{B4539621-DE8D-D40C-952B-2E849F6381B4}"/>
                </a:ext>
              </a:extLst>
            </p:cNvPr>
            <p:cNvSpPr txBox="1"/>
            <p:nvPr/>
          </p:nvSpPr>
          <p:spPr>
            <a:xfrm>
              <a:off x="696622" y="4628808"/>
              <a:ext cx="668595" cy="246221"/>
            </a:xfrm>
            <a:prstGeom prst="rect">
              <a:avLst/>
            </a:prstGeom>
            <a:noFill/>
          </p:spPr>
          <p:txBody>
            <a:bodyPr wrap="square" rtlCol="0">
              <a:spAutoFit/>
            </a:bodyPr>
            <a:lstStyle/>
            <a:p>
              <a:pPr algn="ctr"/>
              <a:r>
                <a:rPr lang="en-ZA" sz="1000" dirty="0">
                  <a:solidFill>
                    <a:schemeClr val="accent2"/>
                  </a:solidFill>
                  <a:latin typeface="+mj-lt"/>
                </a:rPr>
                <a:t>Kosovo</a:t>
              </a:r>
            </a:p>
          </p:txBody>
        </p:sp>
        <p:pic>
          <p:nvPicPr>
            <p:cNvPr id="10" name="Picture 9" descr="A purple passport with a yellow shield and stars&#10;&#10;Description automatically generated">
              <a:extLst>
                <a:ext uri="{FF2B5EF4-FFF2-40B4-BE49-F238E27FC236}">
                  <a16:creationId xmlns:a16="http://schemas.microsoft.com/office/drawing/2014/main" id="{F23F1F67-D631-1798-D8F9-F94163964D4C}"/>
                </a:ext>
              </a:extLst>
            </p:cNvPr>
            <p:cNvPicPr>
              <a:picLocks noChangeAspect="1"/>
            </p:cNvPicPr>
            <p:nvPr/>
          </p:nvPicPr>
          <p:blipFill>
            <a:blip r:embed="rId3"/>
            <a:stretch>
              <a:fillRect/>
            </a:stretch>
          </p:blipFill>
          <p:spPr>
            <a:xfrm>
              <a:off x="871193" y="4101686"/>
              <a:ext cx="319452" cy="481635"/>
            </a:xfrm>
            <a:prstGeom prst="rect">
              <a:avLst/>
            </a:prstGeom>
          </p:spPr>
        </p:pic>
      </p:grpSp>
      <p:sp>
        <p:nvSpPr>
          <p:cNvPr id="69" name="TextBox 68">
            <a:extLst>
              <a:ext uri="{FF2B5EF4-FFF2-40B4-BE49-F238E27FC236}">
                <a16:creationId xmlns:a16="http://schemas.microsoft.com/office/drawing/2014/main" id="{A4815527-98E6-0964-D04E-705E870A1FB9}"/>
              </a:ext>
            </a:extLst>
          </p:cNvPr>
          <p:cNvSpPr txBox="1"/>
          <p:nvPr/>
        </p:nvSpPr>
        <p:spPr>
          <a:xfrm>
            <a:off x="7800180" y="4622195"/>
            <a:ext cx="816931" cy="246221"/>
          </a:xfrm>
          <a:prstGeom prst="rect">
            <a:avLst/>
          </a:prstGeom>
          <a:noFill/>
        </p:spPr>
        <p:txBody>
          <a:bodyPr wrap="square" rtlCol="0">
            <a:spAutoFit/>
          </a:bodyPr>
          <a:lstStyle/>
          <a:p>
            <a:pPr algn="ctr"/>
            <a:r>
              <a:rPr lang="en-ZA" sz="1000" dirty="0">
                <a:solidFill>
                  <a:schemeClr val="accent2"/>
                </a:solidFill>
                <a:latin typeface="+mj-lt"/>
              </a:rPr>
              <a:t>UK</a:t>
            </a:r>
          </a:p>
        </p:txBody>
      </p:sp>
      <p:pic>
        <p:nvPicPr>
          <p:cNvPr id="71" name="Picture 70">
            <a:extLst>
              <a:ext uri="{FF2B5EF4-FFF2-40B4-BE49-F238E27FC236}">
                <a16:creationId xmlns:a16="http://schemas.microsoft.com/office/drawing/2014/main" id="{9FDBE8BB-78C8-4BF5-7D79-1696452F705F}"/>
              </a:ext>
            </a:extLst>
          </p:cNvPr>
          <p:cNvPicPr>
            <a:picLocks noChangeAspect="1"/>
          </p:cNvPicPr>
          <p:nvPr/>
        </p:nvPicPr>
        <p:blipFill>
          <a:blip r:embed="rId4"/>
          <a:srcRect l="3284" r="3284"/>
          <a:stretch/>
        </p:blipFill>
        <p:spPr>
          <a:xfrm>
            <a:off x="8050736" y="4107122"/>
            <a:ext cx="295103" cy="476200"/>
          </a:xfrm>
          <a:prstGeom prst="rect">
            <a:avLst/>
          </a:prstGeom>
        </p:spPr>
      </p:pic>
      <p:sp>
        <p:nvSpPr>
          <p:cNvPr id="75" name="TextBox 74">
            <a:extLst>
              <a:ext uri="{FF2B5EF4-FFF2-40B4-BE49-F238E27FC236}">
                <a16:creationId xmlns:a16="http://schemas.microsoft.com/office/drawing/2014/main" id="{979D8068-DFC4-E07B-8F52-7A075C47C64F}"/>
              </a:ext>
            </a:extLst>
          </p:cNvPr>
          <p:cNvSpPr txBox="1"/>
          <p:nvPr/>
        </p:nvSpPr>
        <p:spPr>
          <a:xfrm>
            <a:off x="8330575" y="4622195"/>
            <a:ext cx="949771" cy="246221"/>
          </a:xfrm>
          <a:prstGeom prst="rect">
            <a:avLst/>
          </a:prstGeom>
          <a:noFill/>
        </p:spPr>
        <p:txBody>
          <a:bodyPr wrap="square" rtlCol="0">
            <a:spAutoFit/>
          </a:bodyPr>
          <a:lstStyle/>
          <a:p>
            <a:pPr algn="ctr"/>
            <a:r>
              <a:rPr lang="en-ZA" sz="1000" dirty="0">
                <a:solidFill>
                  <a:schemeClr val="accent2"/>
                </a:solidFill>
                <a:latin typeface="+mj-lt"/>
              </a:rPr>
              <a:t>Canada</a:t>
            </a:r>
          </a:p>
        </p:txBody>
      </p:sp>
      <p:pic>
        <p:nvPicPr>
          <p:cNvPr id="83" name="Picture 82">
            <a:extLst>
              <a:ext uri="{FF2B5EF4-FFF2-40B4-BE49-F238E27FC236}">
                <a16:creationId xmlns:a16="http://schemas.microsoft.com/office/drawing/2014/main" id="{2A5A6735-FDDE-6B1B-D3DC-4F3C1F84F443}"/>
              </a:ext>
            </a:extLst>
          </p:cNvPr>
          <p:cNvPicPr>
            <a:picLocks noChangeAspect="1"/>
          </p:cNvPicPr>
          <p:nvPr/>
        </p:nvPicPr>
        <p:blipFill>
          <a:blip r:embed="rId5"/>
          <a:srcRect l="2754" r="2754"/>
          <a:stretch/>
        </p:blipFill>
        <p:spPr>
          <a:xfrm>
            <a:off x="8650062" y="4108592"/>
            <a:ext cx="297526" cy="474730"/>
          </a:xfrm>
          <a:prstGeom prst="rect">
            <a:avLst/>
          </a:prstGeom>
        </p:spPr>
      </p:pic>
      <p:grpSp>
        <p:nvGrpSpPr>
          <p:cNvPr id="128" name="Group 127">
            <a:extLst>
              <a:ext uri="{FF2B5EF4-FFF2-40B4-BE49-F238E27FC236}">
                <a16:creationId xmlns:a16="http://schemas.microsoft.com/office/drawing/2014/main" id="{5B459491-A34D-C70B-46E1-5A80429D02E1}"/>
              </a:ext>
            </a:extLst>
          </p:cNvPr>
          <p:cNvGrpSpPr/>
          <p:nvPr/>
        </p:nvGrpSpPr>
        <p:grpSpPr>
          <a:xfrm>
            <a:off x="2923451" y="1739458"/>
            <a:ext cx="627614" cy="4329532"/>
            <a:chOff x="2604427" y="1739458"/>
            <a:chExt cx="627614" cy="4329532"/>
          </a:xfrm>
        </p:grpSpPr>
        <p:grpSp>
          <p:nvGrpSpPr>
            <p:cNvPr id="45" name="Group 44">
              <a:extLst>
                <a:ext uri="{FF2B5EF4-FFF2-40B4-BE49-F238E27FC236}">
                  <a16:creationId xmlns:a16="http://schemas.microsoft.com/office/drawing/2014/main" id="{D95472C8-74D3-B6BA-EA50-AE7FD61F512D}"/>
                </a:ext>
              </a:extLst>
            </p:cNvPr>
            <p:cNvGrpSpPr/>
            <p:nvPr/>
          </p:nvGrpSpPr>
          <p:grpSpPr>
            <a:xfrm>
              <a:off x="2644224" y="1739458"/>
              <a:ext cx="549045" cy="4329532"/>
              <a:chOff x="2619501" y="1739458"/>
              <a:chExt cx="549045" cy="4329532"/>
            </a:xfrm>
          </p:grpSpPr>
          <p:sp>
            <p:nvSpPr>
              <p:cNvPr id="131" name="TextBox 130">
                <a:extLst>
                  <a:ext uri="{FF2B5EF4-FFF2-40B4-BE49-F238E27FC236}">
                    <a16:creationId xmlns:a16="http://schemas.microsoft.com/office/drawing/2014/main" id="{CD909C85-039F-0041-9D5C-00C102F8FE6B}"/>
                  </a:ext>
                </a:extLst>
              </p:cNvPr>
              <p:cNvSpPr txBox="1"/>
              <p:nvPr/>
            </p:nvSpPr>
            <p:spPr>
              <a:xfrm>
                <a:off x="2620559" y="5289331"/>
                <a:ext cx="546928" cy="338554"/>
              </a:xfrm>
              <a:prstGeom prst="rect">
                <a:avLst/>
              </a:prstGeom>
              <a:noFill/>
            </p:spPr>
            <p:txBody>
              <a:bodyPr wrap="square" rtlCol="0">
                <a:spAutoFit/>
              </a:bodyPr>
              <a:lstStyle/>
              <a:p>
                <a:pPr algn="ctr"/>
                <a:r>
                  <a:rPr lang="en-ZA" sz="1600" dirty="0">
                    <a:solidFill>
                      <a:schemeClr val="accent2"/>
                    </a:solidFill>
                    <a:latin typeface="+mj-lt"/>
                  </a:rPr>
                  <a:t>44</a:t>
                </a:r>
              </a:p>
            </p:txBody>
          </p:sp>
          <p:sp>
            <p:nvSpPr>
              <p:cNvPr id="134" name="TextBox 133">
                <a:extLst>
                  <a:ext uri="{FF2B5EF4-FFF2-40B4-BE49-F238E27FC236}">
                    <a16:creationId xmlns:a16="http://schemas.microsoft.com/office/drawing/2014/main" id="{32ED9F2A-125B-8846-828A-1E1EC7666A08}"/>
                  </a:ext>
                </a:extLst>
              </p:cNvPr>
              <p:cNvSpPr txBox="1"/>
              <p:nvPr/>
            </p:nvSpPr>
            <p:spPr>
              <a:xfrm>
                <a:off x="2620559" y="5730436"/>
                <a:ext cx="546928" cy="338554"/>
              </a:xfrm>
              <a:prstGeom prst="rect">
                <a:avLst/>
              </a:prstGeom>
              <a:noFill/>
            </p:spPr>
            <p:txBody>
              <a:bodyPr wrap="square" rtlCol="0">
                <a:spAutoFit/>
              </a:bodyPr>
              <a:lstStyle/>
              <a:p>
                <a:pPr algn="ctr"/>
                <a:r>
                  <a:rPr lang="en-ZA" sz="1600" dirty="0">
                    <a:solidFill>
                      <a:schemeClr val="accent2"/>
                    </a:solidFill>
                    <a:latin typeface="+mj-lt"/>
                  </a:rPr>
                  <a:t>79</a:t>
                </a:r>
              </a:p>
            </p:txBody>
          </p:sp>
          <p:sp>
            <p:nvSpPr>
              <p:cNvPr id="22" name="Rectangle 21">
                <a:extLst>
                  <a:ext uri="{FF2B5EF4-FFF2-40B4-BE49-F238E27FC236}">
                    <a16:creationId xmlns:a16="http://schemas.microsoft.com/office/drawing/2014/main" id="{5D2F48F4-9837-9770-B870-873231931228}"/>
                  </a:ext>
                </a:extLst>
              </p:cNvPr>
              <p:cNvSpPr/>
              <p:nvPr/>
            </p:nvSpPr>
            <p:spPr>
              <a:xfrm>
                <a:off x="2777168" y="2103121"/>
                <a:ext cx="233710" cy="18549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dirty="0">
                  <a:solidFill>
                    <a:schemeClr val="accent2"/>
                  </a:solidFill>
                </a:endParaRPr>
              </a:p>
            </p:txBody>
          </p:sp>
          <p:sp>
            <p:nvSpPr>
              <p:cNvPr id="23" name="TextBox 22">
                <a:extLst>
                  <a:ext uri="{FF2B5EF4-FFF2-40B4-BE49-F238E27FC236}">
                    <a16:creationId xmlns:a16="http://schemas.microsoft.com/office/drawing/2014/main" id="{2C71FC8C-EDA3-5F67-78FB-9C038B7D1AC2}"/>
                  </a:ext>
                </a:extLst>
              </p:cNvPr>
              <p:cNvSpPr txBox="1"/>
              <p:nvPr/>
            </p:nvSpPr>
            <p:spPr>
              <a:xfrm>
                <a:off x="2619501" y="1739458"/>
                <a:ext cx="549045" cy="338554"/>
              </a:xfrm>
              <a:prstGeom prst="rect">
                <a:avLst/>
              </a:prstGeom>
              <a:noFill/>
            </p:spPr>
            <p:txBody>
              <a:bodyPr wrap="square" rtlCol="0">
                <a:spAutoFit/>
              </a:bodyPr>
              <a:lstStyle/>
              <a:p>
                <a:pPr algn="ctr"/>
                <a:r>
                  <a:rPr lang="en-ZA" sz="1600" dirty="0">
                    <a:solidFill>
                      <a:schemeClr val="accent2"/>
                    </a:solidFill>
                    <a:latin typeface="+mj-lt"/>
                  </a:rPr>
                  <a:t>+35</a:t>
                </a:r>
              </a:p>
            </p:txBody>
          </p:sp>
        </p:grpSp>
        <p:sp>
          <p:nvSpPr>
            <p:cNvPr id="25" name="TextBox 24">
              <a:extLst>
                <a:ext uri="{FF2B5EF4-FFF2-40B4-BE49-F238E27FC236}">
                  <a16:creationId xmlns:a16="http://schemas.microsoft.com/office/drawing/2014/main" id="{71969897-9269-AD6A-4E73-7E9DBEF0C54E}"/>
                </a:ext>
              </a:extLst>
            </p:cNvPr>
            <p:cNvSpPr txBox="1"/>
            <p:nvPr/>
          </p:nvSpPr>
          <p:spPr>
            <a:xfrm>
              <a:off x="2604427" y="4628808"/>
              <a:ext cx="627614" cy="246221"/>
            </a:xfrm>
            <a:prstGeom prst="rect">
              <a:avLst/>
            </a:prstGeom>
            <a:noFill/>
          </p:spPr>
          <p:txBody>
            <a:bodyPr wrap="square" rtlCol="0">
              <a:spAutoFit/>
            </a:bodyPr>
            <a:lstStyle/>
            <a:p>
              <a:pPr algn="ctr"/>
              <a:r>
                <a:rPr lang="en-ZA" sz="1000" dirty="0">
                  <a:solidFill>
                    <a:schemeClr val="accent2"/>
                  </a:solidFill>
                  <a:latin typeface="+mj-lt"/>
                </a:rPr>
                <a:t>Georgia</a:t>
              </a:r>
            </a:p>
          </p:txBody>
        </p:sp>
        <p:pic>
          <p:nvPicPr>
            <p:cNvPr id="34" name="Picture 33" descr="A red passport with a red and white emblem&#10;&#10;Description automatically generated">
              <a:extLst>
                <a:ext uri="{FF2B5EF4-FFF2-40B4-BE49-F238E27FC236}">
                  <a16:creationId xmlns:a16="http://schemas.microsoft.com/office/drawing/2014/main" id="{CC01E55C-CF81-591A-5F9F-23176B6AC5F1}"/>
                </a:ext>
              </a:extLst>
            </p:cNvPr>
            <p:cNvPicPr>
              <a:picLocks noChangeAspect="1"/>
            </p:cNvPicPr>
            <p:nvPr/>
          </p:nvPicPr>
          <p:blipFill>
            <a:blip r:embed="rId6"/>
            <a:stretch>
              <a:fillRect/>
            </a:stretch>
          </p:blipFill>
          <p:spPr>
            <a:xfrm>
              <a:off x="2765478" y="4113164"/>
              <a:ext cx="305513" cy="460619"/>
            </a:xfrm>
            <a:prstGeom prst="rect">
              <a:avLst/>
            </a:prstGeom>
          </p:spPr>
        </p:pic>
      </p:grpSp>
      <p:grpSp>
        <p:nvGrpSpPr>
          <p:cNvPr id="125" name="Group 124">
            <a:extLst>
              <a:ext uri="{FF2B5EF4-FFF2-40B4-BE49-F238E27FC236}">
                <a16:creationId xmlns:a16="http://schemas.microsoft.com/office/drawing/2014/main" id="{5D1DDE2B-784E-A1CE-A503-CF3DAA868ABE}"/>
              </a:ext>
            </a:extLst>
          </p:cNvPr>
          <p:cNvGrpSpPr/>
          <p:nvPr/>
        </p:nvGrpSpPr>
        <p:grpSpPr>
          <a:xfrm>
            <a:off x="1552815" y="1453985"/>
            <a:ext cx="695872" cy="4615005"/>
            <a:chOff x="1306943" y="1453985"/>
            <a:chExt cx="695872" cy="4615005"/>
          </a:xfrm>
        </p:grpSpPr>
        <p:grpSp>
          <p:nvGrpSpPr>
            <p:cNvPr id="41" name="Group 40">
              <a:extLst>
                <a:ext uri="{FF2B5EF4-FFF2-40B4-BE49-F238E27FC236}">
                  <a16:creationId xmlns:a16="http://schemas.microsoft.com/office/drawing/2014/main" id="{40CFB63F-20B5-BC0E-CDA6-5ADE463985EF}"/>
                </a:ext>
              </a:extLst>
            </p:cNvPr>
            <p:cNvGrpSpPr/>
            <p:nvPr/>
          </p:nvGrpSpPr>
          <p:grpSpPr>
            <a:xfrm>
              <a:off x="1384858" y="5289331"/>
              <a:ext cx="546928" cy="779659"/>
              <a:chOff x="1377034" y="5289331"/>
              <a:chExt cx="546928" cy="779659"/>
            </a:xfrm>
          </p:grpSpPr>
          <p:sp>
            <p:nvSpPr>
              <p:cNvPr id="89" name="TextBox 88">
                <a:extLst>
                  <a:ext uri="{FF2B5EF4-FFF2-40B4-BE49-F238E27FC236}">
                    <a16:creationId xmlns:a16="http://schemas.microsoft.com/office/drawing/2014/main" id="{8F12112C-191E-40E8-AC6F-D077BB76E69E}"/>
                  </a:ext>
                </a:extLst>
              </p:cNvPr>
              <p:cNvSpPr txBox="1"/>
              <p:nvPr/>
            </p:nvSpPr>
            <p:spPr>
              <a:xfrm>
                <a:off x="1377034" y="5289331"/>
                <a:ext cx="546928" cy="338554"/>
              </a:xfrm>
              <a:prstGeom prst="rect">
                <a:avLst/>
              </a:prstGeom>
              <a:noFill/>
            </p:spPr>
            <p:txBody>
              <a:bodyPr wrap="square" rtlCol="0">
                <a:spAutoFit/>
              </a:bodyPr>
              <a:lstStyle/>
              <a:p>
                <a:pPr algn="ctr"/>
                <a:r>
                  <a:rPr lang="en-ZA" sz="1600" dirty="0">
                    <a:solidFill>
                      <a:schemeClr val="accent2"/>
                    </a:solidFill>
                    <a:latin typeface="+mj-lt"/>
                  </a:rPr>
                  <a:t>51</a:t>
                </a:r>
              </a:p>
            </p:txBody>
          </p:sp>
          <p:sp>
            <p:nvSpPr>
              <p:cNvPr id="93" name="TextBox 92">
                <a:extLst>
                  <a:ext uri="{FF2B5EF4-FFF2-40B4-BE49-F238E27FC236}">
                    <a16:creationId xmlns:a16="http://schemas.microsoft.com/office/drawing/2014/main" id="{9FEA9B22-51FD-486F-9539-173A3CE6FDB4}"/>
                  </a:ext>
                </a:extLst>
              </p:cNvPr>
              <p:cNvSpPr txBox="1"/>
              <p:nvPr/>
            </p:nvSpPr>
            <p:spPr>
              <a:xfrm>
                <a:off x="1377034" y="5730436"/>
                <a:ext cx="546928" cy="338554"/>
              </a:xfrm>
              <a:prstGeom prst="rect">
                <a:avLst/>
              </a:prstGeom>
              <a:noFill/>
            </p:spPr>
            <p:txBody>
              <a:bodyPr wrap="square" rtlCol="0">
                <a:spAutoFit/>
              </a:bodyPr>
              <a:lstStyle/>
              <a:p>
                <a:pPr algn="ctr"/>
                <a:r>
                  <a:rPr lang="en-ZA" sz="1600" dirty="0">
                    <a:solidFill>
                      <a:schemeClr val="accent2"/>
                    </a:solidFill>
                    <a:latin typeface="+mj-lt"/>
                  </a:rPr>
                  <a:t>90</a:t>
                </a:r>
              </a:p>
            </p:txBody>
          </p:sp>
        </p:grpSp>
        <p:sp>
          <p:nvSpPr>
            <p:cNvPr id="91" name="TextBox 90">
              <a:extLst>
                <a:ext uri="{FF2B5EF4-FFF2-40B4-BE49-F238E27FC236}">
                  <a16:creationId xmlns:a16="http://schemas.microsoft.com/office/drawing/2014/main" id="{C9583E16-22C2-AC0D-4D3D-F3BEB8540174}"/>
                </a:ext>
              </a:extLst>
            </p:cNvPr>
            <p:cNvSpPr txBox="1"/>
            <p:nvPr/>
          </p:nvSpPr>
          <p:spPr>
            <a:xfrm>
              <a:off x="1306943" y="4628808"/>
              <a:ext cx="695872" cy="400110"/>
            </a:xfrm>
            <a:prstGeom prst="rect">
              <a:avLst/>
            </a:prstGeom>
            <a:noFill/>
          </p:spPr>
          <p:txBody>
            <a:bodyPr wrap="square" rtlCol="0">
              <a:spAutoFit/>
            </a:bodyPr>
            <a:lstStyle/>
            <a:p>
              <a:pPr algn="ctr"/>
              <a:r>
                <a:rPr lang="en-ZA" sz="1000" dirty="0">
                  <a:solidFill>
                    <a:schemeClr val="accent2"/>
                  </a:solidFill>
                  <a:latin typeface="+mj-lt"/>
                </a:rPr>
                <a:t>Timor-Leste</a:t>
              </a:r>
            </a:p>
          </p:txBody>
        </p:sp>
        <p:pic>
          <p:nvPicPr>
            <p:cNvPr id="95" name="Picture 94">
              <a:extLst>
                <a:ext uri="{FF2B5EF4-FFF2-40B4-BE49-F238E27FC236}">
                  <a16:creationId xmlns:a16="http://schemas.microsoft.com/office/drawing/2014/main" id="{39FF3454-0E64-91AA-B699-0209A3B77FD7}"/>
                </a:ext>
              </a:extLst>
            </p:cNvPr>
            <p:cNvPicPr>
              <a:picLocks noChangeAspect="1"/>
            </p:cNvPicPr>
            <p:nvPr/>
          </p:nvPicPr>
          <p:blipFill rotWithShape="1">
            <a:blip r:embed="rId7"/>
            <a:srcRect l="48308" t="52460" r="45810" b="35133"/>
            <a:stretch/>
          </p:blipFill>
          <p:spPr>
            <a:xfrm>
              <a:off x="1478647" y="4032035"/>
              <a:ext cx="352465" cy="648128"/>
            </a:xfrm>
            <a:prstGeom prst="rect">
              <a:avLst/>
            </a:prstGeom>
          </p:spPr>
        </p:pic>
        <p:sp>
          <p:nvSpPr>
            <p:cNvPr id="96" name="TextBox 95">
              <a:extLst>
                <a:ext uri="{FF2B5EF4-FFF2-40B4-BE49-F238E27FC236}">
                  <a16:creationId xmlns:a16="http://schemas.microsoft.com/office/drawing/2014/main" id="{C2D2AD9F-904A-4E57-0F34-76BD100E65F1}"/>
                </a:ext>
              </a:extLst>
            </p:cNvPr>
            <p:cNvSpPr txBox="1"/>
            <p:nvPr/>
          </p:nvSpPr>
          <p:spPr>
            <a:xfrm>
              <a:off x="1385217" y="1453985"/>
              <a:ext cx="549045" cy="338554"/>
            </a:xfrm>
            <a:prstGeom prst="rect">
              <a:avLst/>
            </a:prstGeom>
            <a:noFill/>
          </p:spPr>
          <p:txBody>
            <a:bodyPr wrap="square" rtlCol="0">
              <a:spAutoFit/>
            </a:bodyPr>
            <a:lstStyle/>
            <a:p>
              <a:pPr algn="ctr"/>
              <a:r>
                <a:rPr lang="en-ZA" sz="1600" dirty="0">
                  <a:solidFill>
                    <a:schemeClr val="accent2"/>
                  </a:solidFill>
                  <a:latin typeface="+mj-lt"/>
                </a:rPr>
                <a:t>+39</a:t>
              </a:r>
            </a:p>
          </p:txBody>
        </p:sp>
        <p:sp>
          <p:nvSpPr>
            <p:cNvPr id="101" name="Rectangle 100">
              <a:extLst>
                <a:ext uri="{FF2B5EF4-FFF2-40B4-BE49-F238E27FC236}">
                  <a16:creationId xmlns:a16="http://schemas.microsoft.com/office/drawing/2014/main" id="{1963007C-712E-7403-2421-56C560268D49}"/>
                </a:ext>
              </a:extLst>
            </p:cNvPr>
            <p:cNvSpPr/>
            <p:nvPr/>
          </p:nvSpPr>
          <p:spPr>
            <a:xfrm>
              <a:off x="1542884" y="1817596"/>
              <a:ext cx="233710" cy="2140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a:solidFill>
                  <a:schemeClr val="accent2"/>
                </a:solidFill>
              </a:endParaRPr>
            </a:p>
          </p:txBody>
        </p:sp>
      </p:grpSp>
      <p:grpSp>
        <p:nvGrpSpPr>
          <p:cNvPr id="122" name="Group 121">
            <a:extLst>
              <a:ext uri="{FF2B5EF4-FFF2-40B4-BE49-F238E27FC236}">
                <a16:creationId xmlns:a16="http://schemas.microsoft.com/office/drawing/2014/main" id="{2E727C2F-E1E6-A8A7-2BF2-E4498193054A}"/>
              </a:ext>
            </a:extLst>
          </p:cNvPr>
          <p:cNvGrpSpPr/>
          <p:nvPr/>
        </p:nvGrpSpPr>
        <p:grpSpPr>
          <a:xfrm>
            <a:off x="2005837" y="1554119"/>
            <a:ext cx="1093857" cy="4514871"/>
            <a:chOff x="1723389" y="1554119"/>
            <a:chExt cx="1093857" cy="4514871"/>
          </a:xfrm>
        </p:grpSpPr>
        <p:sp>
          <p:nvSpPr>
            <p:cNvPr id="37" name="TextBox 36">
              <a:extLst>
                <a:ext uri="{FF2B5EF4-FFF2-40B4-BE49-F238E27FC236}">
                  <a16:creationId xmlns:a16="http://schemas.microsoft.com/office/drawing/2014/main" id="{FD762962-0B62-45D0-8161-A817E9F143C0}"/>
                </a:ext>
              </a:extLst>
            </p:cNvPr>
            <p:cNvSpPr txBox="1"/>
            <p:nvPr/>
          </p:nvSpPr>
          <p:spPr>
            <a:xfrm>
              <a:off x="1723389" y="4628808"/>
              <a:ext cx="1093857" cy="246221"/>
            </a:xfrm>
            <a:prstGeom prst="rect">
              <a:avLst/>
            </a:prstGeom>
            <a:noFill/>
          </p:spPr>
          <p:txBody>
            <a:bodyPr wrap="square" rtlCol="0">
              <a:spAutoFit/>
            </a:bodyPr>
            <a:lstStyle/>
            <a:p>
              <a:pPr algn="ctr"/>
              <a:r>
                <a:rPr lang="en-ZA" sz="1000" dirty="0">
                  <a:solidFill>
                    <a:schemeClr val="accent2"/>
                  </a:solidFill>
                  <a:latin typeface="+mj-lt"/>
                </a:rPr>
                <a:t>Colombia</a:t>
              </a:r>
            </a:p>
          </p:txBody>
        </p:sp>
        <p:pic>
          <p:nvPicPr>
            <p:cNvPr id="108" name="Picture 107">
              <a:extLst>
                <a:ext uri="{FF2B5EF4-FFF2-40B4-BE49-F238E27FC236}">
                  <a16:creationId xmlns:a16="http://schemas.microsoft.com/office/drawing/2014/main" id="{697FE58F-68D3-49BD-92DE-0C8824157077}"/>
                </a:ext>
              </a:extLst>
            </p:cNvPr>
            <p:cNvPicPr>
              <a:picLocks noChangeAspect="1"/>
            </p:cNvPicPr>
            <p:nvPr/>
          </p:nvPicPr>
          <p:blipFill rotWithShape="1">
            <a:blip r:embed="rId7"/>
            <a:srcRect l="34900" t="52460" r="58704" b="35133"/>
            <a:stretch/>
          </p:blipFill>
          <p:spPr>
            <a:xfrm>
              <a:off x="2078673" y="4032035"/>
              <a:ext cx="383288" cy="648128"/>
            </a:xfrm>
            <a:prstGeom prst="rect">
              <a:avLst/>
            </a:prstGeom>
          </p:spPr>
        </p:pic>
        <p:grpSp>
          <p:nvGrpSpPr>
            <p:cNvPr id="42" name="Group 41">
              <a:extLst>
                <a:ext uri="{FF2B5EF4-FFF2-40B4-BE49-F238E27FC236}">
                  <a16:creationId xmlns:a16="http://schemas.microsoft.com/office/drawing/2014/main" id="{183C0238-FCFD-7A4C-BAAD-DAEA19734F26}"/>
                </a:ext>
              </a:extLst>
            </p:cNvPr>
            <p:cNvGrpSpPr/>
            <p:nvPr/>
          </p:nvGrpSpPr>
          <p:grpSpPr>
            <a:xfrm>
              <a:off x="2015070" y="5289331"/>
              <a:ext cx="546928" cy="779659"/>
              <a:chOff x="2010915" y="5289331"/>
              <a:chExt cx="546928" cy="779659"/>
            </a:xfrm>
          </p:grpSpPr>
          <p:sp>
            <p:nvSpPr>
              <p:cNvPr id="90" name="TextBox 89">
                <a:extLst>
                  <a:ext uri="{FF2B5EF4-FFF2-40B4-BE49-F238E27FC236}">
                    <a16:creationId xmlns:a16="http://schemas.microsoft.com/office/drawing/2014/main" id="{A99C73E0-7E69-432D-B15F-4BCC330A8AAF}"/>
                  </a:ext>
                </a:extLst>
              </p:cNvPr>
              <p:cNvSpPr txBox="1"/>
              <p:nvPr/>
            </p:nvSpPr>
            <p:spPr>
              <a:xfrm>
                <a:off x="2010915" y="5289331"/>
                <a:ext cx="546928" cy="338554"/>
              </a:xfrm>
              <a:prstGeom prst="rect">
                <a:avLst/>
              </a:prstGeom>
              <a:noFill/>
            </p:spPr>
            <p:txBody>
              <a:bodyPr wrap="square" rtlCol="0">
                <a:spAutoFit/>
              </a:bodyPr>
              <a:lstStyle/>
              <a:p>
                <a:pPr algn="ctr"/>
                <a:r>
                  <a:rPr lang="en-ZA" sz="1600" dirty="0">
                    <a:solidFill>
                      <a:schemeClr val="accent2"/>
                    </a:solidFill>
                    <a:latin typeface="+mj-lt"/>
                  </a:rPr>
                  <a:t>37</a:t>
                </a:r>
              </a:p>
            </p:txBody>
          </p:sp>
          <p:sp>
            <p:nvSpPr>
              <p:cNvPr id="94" name="TextBox 93">
                <a:extLst>
                  <a:ext uri="{FF2B5EF4-FFF2-40B4-BE49-F238E27FC236}">
                    <a16:creationId xmlns:a16="http://schemas.microsoft.com/office/drawing/2014/main" id="{BB27F263-71E5-4ABC-AD60-2691F0701DB5}"/>
                  </a:ext>
                </a:extLst>
              </p:cNvPr>
              <p:cNvSpPr txBox="1"/>
              <p:nvPr/>
            </p:nvSpPr>
            <p:spPr>
              <a:xfrm>
                <a:off x="2010915" y="5730436"/>
                <a:ext cx="546928" cy="338554"/>
              </a:xfrm>
              <a:prstGeom prst="rect">
                <a:avLst/>
              </a:prstGeom>
              <a:noFill/>
            </p:spPr>
            <p:txBody>
              <a:bodyPr wrap="square" rtlCol="0">
                <a:spAutoFit/>
              </a:bodyPr>
              <a:lstStyle/>
              <a:p>
                <a:pPr algn="ctr"/>
                <a:r>
                  <a:rPr lang="en-ZA" sz="1600" dirty="0">
                    <a:solidFill>
                      <a:schemeClr val="accent2"/>
                    </a:solidFill>
                    <a:latin typeface="+mj-lt"/>
                  </a:rPr>
                  <a:t>75</a:t>
                </a:r>
              </a:p>
            </p:txBody>
          </p:sp>
        </p:grpSp>
        <p:sp>
          <p:nvSpPr>
            <p:cNvPr id="104" name="TextBox 103">
              <a:extLst>
                <a:ext uri="{FF2B5EF4-FFF2-40B4-BE49-F238E27FC236}">
                  <a16:creationId xmlns:a16="http://schemas.microsoft.com/office/drawing/2014/main" id="{F0170F02-5EA3-EAE0-1612-906DCA846D49}"/>
                </a:ext>
              </a:extLst>
            </p:cNvPr>
            <p:cNvSpPr txBox="1"/>
            <p:nvPr/>
          </p:nvSpPr>
          <p:spPr>
            <a:xfrm>
              <a:off x="2025297" y="1554119"/>
              <a:ext cx="549045" cy="338554"/>
            </a:xfrm>
            <a:prstGeom prst="rect">
              <a:avLst/>
            </a:prstGeom>
            <a:noFill/>
          </p:spPr>
          <p:txBody>
            <a:bodyPr wrap="square" rtlCol="0">
              <a:spAutoFit/>
            </a:bodyPr>
            <a:lstStyle/>
            <a:p>
              <a:pPr algn="ctr"/>
              <a:r>
                <a:rPr lang="en-ZA" sz="1600" dirty="0">
                  <a:solidFill>
                    <a:schemeClr val="accent2"/>
                  </a:solidFill>
                  <a:latin typeface="+mj-lt"/>
                </a:rPr>
                <a:t>+38</a:t>
              </a:r>
            </a:p>
          </p:txBody>
        </p:sp>
        <p:sp>
          <p:nvSpPr>
            <p:cNvPr id="110" name="Rectangle 109">
              <a:extLst>
                <a:ext uri="{FF2B5EF4-FFF2-40B4-BE49-F238E27FC236}">
                  <a16:creationId xmlns:a16="http://schemas.microsoft.com/office/drawing/2014/main" id="{02D0C436-D174-1629-8603-7F37FCFD5F0F}"/>
                </a:ext>
              </a:extLst>
            </p:cNvPr>
            <p:cNvSpPr/>
            <p:nvPr/>
          </p:nvSpPr>
          <p:spPr>
            <a:xfrm>
              <a:off x="2182964" y="1911096"/>
              <a:ext cx="233710" cy="2046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dirty="0">
                <a:solidFill>
                  <a:schemeClr val="accent2"/>
                </a:solidFill>
              </a:endParaRPr>
            </a:p>
          </p:txBody>
        </p:sp>
      </p:grpSp>
      <p:grpSp>
        <p:nvGrpSpPr>
          <p:cNvPr id="132" name="Group 131">
            <a:extLst>
              <a:ext uri="{FF2B5EF4-FFF2-40B4-BE49-F238E27FC236}">
                <a16:creationId xmlns:a16="http://schemas.microsoft.com/office/drawing/2014/main" id="{CD153DD2-47DE-EB01-CCD6-EB09137FC8A2}"/>
              </a:ext>
            </a:extLst>
          </p:cNvPr>
          <p:cNvGrpSpPr/>
          <p:nvPr/>
        </p:nvGrpSpPr>
        <p:grpSpPr>
          <a:xfrm>
            <a:off x="3578358" y="1819329"/>
            <a:ext cx="627614" cy="4249661"/>
            <a:chOff x="3222758" y="1819329"/>
            <a:chExt cx="627614" cy="4249661"/>
          </a:xfrm>
        </p:grpSpPr>
        <p:pic>
          <p:nvPicPr>
            <p:cNvPr id="111" name="Picture 110">
              <a:extLst>
                <a:ext uri="{FF2B5EF4-FFF2-40B4-BE49-F238E27FC236}">
                  <a16:creationId xmlns:a16="http://schemas.microsoft.com/office/drawing/2014/main" id="{A6E097C6-D6E8-4F78-B2E8-630746C1A281}"/>
                </a:ext>
              </a:extLst>
            </p:cNvPr>
            <p:cNvPicPr>
              <a:picLocks noChangeAspect="1"/>
            </p:cNvPicPr>
            <p:nvPr/>
          </p:nvPicPr>
          <p:blipFill rotWithShape="1">
            <a:blip r:embed="rId8"/>
            <a:srcRect l="48535" t="52173" r="44968" b="37739"/>
            <a:stretch/>
          </p:blipFill>
          <p:spPr>
            <a:xfrm>
              <a:off x="3336188" y="4106151"/>
              <a:ext cx="400755" cy="541090"/>
            </a:xfrm>
            <a:prstGeom prst="rect">
              <a:avLst/>
            </a:prstGeom>
          </p:spPr>
        </p:pic>
        <p:sp>
          <p:nvSpPr>
            <p:cNvPr id="115" name="TextBox 114">
              <a:extLst>
                <a:ext uri="{FF2B5EF4-FFF2-40B4-BE49-F238E27FC236}">
                  <a16:creationId xmlns:a16="http://schemas.microsoft.com/office/drawing/2014/main" id="{92194AA3-A845-4383-A1C7-8D068B0FFA64}"/>
                </a:ext>
              </a:extLst>
            </p:cNvPr>
            <p:cNvSpPr txBox="1"/>
            <p:nvPr/>
          </p:nvSpPr>
          <p:spPr>
            <a:xfrm>
              <a:off x="3222758" y="4628808"/>
              <a:ext cx="627614" cy="246221"/>
            </a:xfrm>
            <a:prstGeom prst="rect">
              <a:avLst/>
            </a:prstGeom>
            <a:noFill/>
          </p:spPr>
          <p:txBody>
            <a:bodyPr wrap="square" rtlCol="0">
              <a:spAutoFit/>
            </a:bodyPr>
            <a:lstStyle/>
            <a:p>
              <a:pPr algn="ctr"/>
              <a:r>
                <a:rPr lang="en-ZA" sz="1000" dirty="0">
                  <a:solidFill>
                    <a:schemeClr val="accent2"/>
                  </a:solidFill>
                  <a:latin typeface="+mj-lt"/>
                </a:rPr>
                <a:t>China</a:t>
              </a:r>
            </a:p>
          </p:txBody>
        </p:sp>
        <p:grpSp>
          <p:nvGrpSpPr>
            <p:cNvPr id="46" name="Group 45">
              <a:extLst>
                <a:ext uri="{FF2B5EF4-FFF2-40B4-BE49-F238E27FC236}">
                  <a16:creationId xmlns:a16="http://schemas.microsoft.com/office/drawing/2014/main" id="{73E3E6D4-FF90-0040-1401-5FD095A3D7D1}"/>
                </a:ext>
              </a:extLst>
            </p:cNvPr>
            <p:cNvGrpSpPr/>
            <p:nvPr/>
          </p:nvGrpSpPr>
          <p:grpSpPr>
            <a:xfrm>
              <a:off x="3275494" y="5289331"/>
              <a:ext cx="546928" cy="779659"/>
              <a:chOff x="3210978" y="5289331"/>
              <a:chExt cx="546928" cy="779659"/>
            </a:xfrm>
          </p:grpSpPr>
          <p:sp>
            <p:nvSpPr>
              <p:cNvPr id="20" name="TextBox 19">
                <a:extLst>
                  <a:ext uri="{FF2B5EF4-FFF2-40B4-BE49-F238E27FC236}">
                    <a16:creationId xmlns:a16="http://schemas.microsoft.com/office/drawing/2014/main" id="{B96E400E-B407-242D-29B5-69EC303346D4}"/>
                  </a:ext>
                </a:extLst>
              </p:cNvPr>
              <p:cNvSpPr txBox="1"/>
              <p:nvPr/>
            </p:nvSpPr>
            <p:spPr>
              <a:xfrm>
                <a:off x="3210978" y="5289331"/>
                <a:ext cx="546928" cy="338554"/>
              </a:xfrm>
              <a:prstGeom prst="rect">
                <a:avLst/>
              </a:prstGeom>
              <a:noFill/>
            </p:spPr>
            <p:txBody>
              <a:bodyPr wrap="square" rtlCol="0">
                <a:spAutoFit/>
              </a:bodyPr>
              <a:lstStyle/>
              <a:p>
                <a:pPr algn="ctr"/>
                <a:r>
                  <a:rPr lang="en-ZA" sz="1600" dirty="0">
                    <a:solidFill>
                      <a:schemeClr val="accent2"/>
                    </a:solidFill>
                    <a:latin typeface="+mj-lt"/>
                  </a:rPr>
                  <a:t>60</a:t>
                </a:r>
              </a:p>
            </p:txBody>
          </p:sp>
          <p:sp>
            <p:nvSpPr>
              <p:cNvPr id="24" name="TextBox 23">
                <a:extLst>
                  <a:ext uri="{FF2B5EF4-FFF2-40B4-BE49-F238E27FC236}">
                    <a16:creationId xmlns:a16="http://schemas.microsoft.com/office/drawing/2014/main" id="{77C249CD-C89C-BF24-0B89-55C07315FD00}"/>
                  </a:ext>
                </a:extLst>
              </p:cNvPr>
              <p:cNvSpPr txBox="1"/>
              <p:nvPr/>
            </p:nvSpPr>
            <p:spPr>
              <a:xfrm>
                <a:off x="3210978" y="5730436"/>
                <a:ext cx="546928" cy="338554"/>
              </a:xfrm>
              <a:prstGeom prst="rect">
                <a:avLst/>
              </a:prstGeom>
              <a:noFill/>
            </p:spPr>
            <p:txBody>
              <a:bodyPr wrap="square" rtlCol="0">
                <a:spAutoFit/>
              </a:bodyPr>
              <a:lstStyle/>
              <a:p>
                <a:pPr algn="ctr"/>
                <a:r>
                  <a:rPr lang="en-ZA" sz="1600" dirty="0">
                    <a:solidFill>
                      <a:schemeClr val="accent2"/>
                    </a:solidFill>
                    <a:latin typeface="+mj-lt"/>
                  </a:rPr>
                  <a:t>94</a:t>
                </a:r>
              </a:p>
            </p:txBody>
          </p:sp>
        </p:grpSp>
        <p:sp>
          <p:nvSpPr>
            <p:cNvPr id="129" name="Rectangle 128">
              <a:extLst>
                <a:ext uri="{FF2B5EF4-FFF2-40B4-BE49-F238E27FC236}">
                  <a16:creationId xmlns:a16="http://schemas.microsoft.com/office/drawing/2014/main" id="{0C75E28E-3E54-35D3-F61A-A7899B8DB1DD}"/>
                </a:ext>
              </a:extLst>
            </p:cNvPr>
            <p:cNvSpPr/>
            <p:nvPr/>
          </p:nvSpPr>
          <p:spPr>
            <a:xfrm>
              <a:off x="3440895" y="2165795"/>
              <a:ext cx="233710" cy="17898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dirty="0">
                <a:solidFill>
                  <a:schemeClr val="accent2"/>
                </a:solidFill>
              </a:endParaRPr>
            </a:p>
          </p:txBody>
        </p:sp>
        <p:sp>
          <p:nvSpPr>
            <p:cNvPr id="130" name="TextBox 129">
              <a:extLst>
                <a:ext uri="{FF2B5EF4-FFF2-40B4-BE49-F238E27FC236}">
                  <a16:creationId xmlns:a16="http://schemas.microsoft.com/office/drawing/2014/main" id="{F2B400F6-CD3B-EA85-D7F3-BD7ED9ABED31}"/>
                </a:ext>
              </a:extLst>
            </p:cNvPr>
            <p:cNvSpPr txBox="1"/>
            <p:nvPr/>
          </p:nvSpPr>
          <p:spPr>
            <a:xfrm>
              <a:off x="3283228" y="1819329"/>
              <a:ext cx="549045" cy="338554"/>
            </a:xfrm>
            <a:prstGeom prst="rect">
              <a:avLst/>
            </a:prstGeom>
            <a:noFill/>
          </p:spPr>
          <p:txBody>
            <a:bodyPr wrap="square" rtlCol="0">
              <a:spAutoFit/>
            </a:bodyPr>
            <a:lstStyle/>
            <a:p>
              <a:pPr algn="ctr"/>
              <a:r>
                <a:rPr lang="en-ZA" sz="1600" dirty="0">
                  <a:solidFill>
                    <a:schemeClr val="accent2"/>
                  </a:solidFill>
                  <a:latin typeface="+mj-lt"/>
                </a:rPr>
                <a:t>+34</a:t>
              </a:r>
            </a:p>
          </p:txBody>
        </p:sp>
      </p:grpSp>
      <p:grpSp>
        <p:nvGrpSpPr>
          <p:cNvPr id="143" name="Group 142">
            <a:extLst>
              <a:ext uri="{FF2B5EF4-FFF2-40B4-BE49-F238E27FC236}">
                <a16:creationId xmlns:a16="http://schemas.microsoft.com/office/drawing/2014/main" id="{514E3E09-ADE9-6E78-85DB-41B0368B1BD9}"/>
              </a:ext>
            </a:extLst>
          </p:cNvPr>
          <p:cNvGrpSpPr/>
          <p:nvPr/>
        </p:nvGrpSpPr>
        <p:grpSpPr>
          <a:xfrm>
            <a:off x="4168481" y="1880675"/>
            <a:ext cx="849498" cy="4188315"/>
            <a:chOff x="3776305" y="1880675"/>
            <a:chExt cx="849498" cy="4188315"/>
          </a:xfrm>
        </p:grpSpPr>
        <p:pic>
          <p:nvPicPr>
            <p:cNvPr id="4" name="Picture 3">
              <a:extLst>
                <a:ext uri="{FF2B5EF4-FFF2-40B4-BE49-F238E27FC236}">
                  <a16:creationId xmlns:a16="http://schemas.microsoft.com/office/drawing/2014/main" id="{B8DD9CFB-9A5E-3AF8-05AD-6953C7A3E682}"/>
                </a:ext>
              </a:extLst>
            </p:cNvPr>
            <p:cNvPicPr>
              <a:picLocks noChangeAspect="1"/>
            </p:cNvPicPr>
            <p:nvPr/>
          </p:nvPicPr>
          <p:blipFill rotWithShape="1">
            <a:blip r:embed="rId7"/>
            <a:srcRect l="61188" t="52460" r="32724" b="35133"/>
            <a:stretch/>
          </p:blipFill>
          <p:spPr>
            <a:xfrm>
              <a:off x="4018644" y="4032035"/>
              <a:ext cx="364820" cy="648128"/>
            </a:xfrm>
            <a:prstGeom prst="rect">
              <a:avLst/>
            </a:prstGeom>
          </p:spPr>
        </p:pic>
        <p:sp>
          <p:nvSpPr>
            <p:cNvPr id="5" name="TextBox 4">
              <a:extLst>
                <a:ext uri="{FF2B5EF4-FFF2-40B4-BE49-F238E27FC236}">
                  <a16:creationId xmlns:a16="http://schemas.microsoft.com/office/drawing/2014/main" id="{5C002161-E639-87BF-A8CB-CD40C77EAD19}"/>
                </a:ext>
              </a:extLst>
            </p:cNvPr>
            <p:cNvSpPr txBox="1"/>
            <p:nvPr/>
          </p:nvSpPr>
          <p:spPr>
            <a:xfrm>
              <a:off x="3776305" y="4628808"/>
              <a:ext cx="849498" cy="246221"/>
            </a:xfrm>
            <a:prstGeom prst="rect">
              <a:avLst/>
            </a:prstGeom>
            <a:noFill/>
          </p:spPr>
          <p:txBody>
            <a:bodyPr wrap="square" rtlCol="0">
              <a:spAutoFit/>
            </a:bodyPr>
            <a:lstStyle/>
            <a:p>
              <a:pPr algn="ctr"/>
              <a:r>
                <a:rPr lang="en-ZA" sz="1000" dirty="0">
                  <a:solidFill>
                    <a:schemeClr val="accent2"/>
                  </a:solidFill>
                  <a:latin typeface="+mj-lt"/>
                </a:rPr>
                <a:t>Ukraine</a:t>
              </a:r>
            </a:p>
          </p:txBody>
        </p:sp>
        <p:grpSp>
          <p:nvGrpSpPr>
            <p:cNvPr id="47" name="Group 46">
              <a:extLst>
                <a:ext uri="{FF2B5EF4-FFF2-40B4-BE49-F238E27FC236}">
                  <a16:creationId xmlns:a16="http://schemas.microsoft.com/office/drawing/2014/main" id="{A58D89E5-87C2-DA4C-DAA4-2CD20749E7C8}"/>
                </a:ext>
              </a:extLst>
            </p:cNvPr>
            <p:cNvGrpSpPr/>
            <p:nvPr/>
          </p:nvGrpSpPr>
          <p:grpSpPr>
            <a:xfrm>
              <a:off x="3905706" y="5289331"/>
              <a:ext cx="546928" cy="779659"/>
              <a:chOff x="3822049" y="5289331"/>
              <a:chExt cx="546928" cy="779659"/>
            </a:xfrm>
          </p:grpSpPr>
          <p:sp>
            <p:nvSpPr>
              <p:cNvPr id="123" name="TextBox 122">
                <a:extLst>
                  <a:ext uri="{FF2B5EF4-FFF2-40B4-BE49-F238E27FC236}">
                    <a16:creationId xmlns:a16="http://schemas.microsoft.com/office/drawing/2014/main" id="{2CA481AF-474D-4123-B7DA-B55E4B269D33}"/>
                  </a:ext>
                </a:extLst>
              </p:cNvPr>
              <p:cNvSpPr txBox="1"/>
              <p:nvPr/>
            </p:nvSpPr>
            <p:spPr>
              <a:xfrm>
                <a:off x="3822049" y="5289331"/>
                <a:ext cx="546928" cy="338554"/>
              </a:xfrm>
              <a:prstGeom prst="rect">
                <a:avLst/>
              </a:prstGeom>
              <a:noFill/>
            </p:spPr>
            <p:txBody>
              <a:bodyPr wrap="square" rtlCol="0">
                <a:spAutoFit/>
              </a:bodyPr>
              <a:lstStyle/>
              <a:p>
                <a:pPr algn="ctr"/>
                <a:r>
                  <a:rPr lang="en-ZA" sz="1600" dirty="0">
                    <a:solidFill>
                      <a:schemeClr val="accent2"/>
                    </a:solidFill>
                    <a:latin typeface="+mj-lt"/>
                  </a:rPr>
                  <a:t>30</a:t>
                </a:r>
              </a:p>
            </p:txBody>
          </p:sp>
          <p:sp>
            <p:nvSpPr>
              <p:cNvPr id="124" name="TextBox 123">
                <a:extLst>
                  <a:ext uri="{FF2B5EF4-FFF2-40B4-BE49-F238E27FC236}">
                    <a16:creationId xmlns:a16="http://schemas.microsoft.com/office/drawing/2014/main" id="{6FE48E3F-576C-4DD1-9B1A-CDBF10E4BC56}"/>
                  </a:ext>
                </a:extLst>
              </p:cNvPr>
              <p:cNvSpPr txBox="1"/>
              <p:nvPr/>
            </p:nvSpPr>
            <p:spPr>
              <a:xfrm>
                <a:off x="3822049" y="5730436"/>
                <a:ext cx="546928" cy="338554"/>
              </a:xfrm>
              <a:prstGeom prst="rect">
                <a:avLst/>
              </a:prstGeom>
              <a:noFill/>
            </p:spPr>
            <p:txBody>
              <a:bodyPr wrap="square" rtlCol="0">
                <a:spAutoFit/>
              </a:bodyPr>
              <a:lstStyle/>
              <a:p>
                <a:pPr algn="ctr"/>
                <a:r>
                  <a:rPr lang="en-ZA" sz="1600" dirty="0">
                    <a:solidFill>
                      <a:schemeClr val="accent2"/>
                    </a:solidFill>
                    <a:latin typeface="+mj-lt"/>
                  </a:rPr>
                  <a:t>63</a:t>
                </a:r>
              </a:p>
            </p:txBody>
          </p:sp>
        </p:grpSp>
        <p:sp>
          <p:nvSpPr>
            <p:cNvPr id="133" name="Rectangle 132">
              <a:extLst>
                <a:ext uri="{FF2B5EF4-FFF2-40B4-BE49-F238E27FC236}">
                  <a16:creationId xmlns:a16="http://schemas.microsoft.com/office/drawing/2014/main" id="{F71CABF4-0BE7-086B-77FB-E9A49C7AA754}"/>
                </a:ext>
              </a:extLst>
            </p:cNvPr>
            <p:cNvSpPr/>
            <p:nvPr/>
          </p:nvSpPr>
          <p:spPr>
            <a:xfrm>
              <a:off x="4077935" y="2238366"/>
              <a:ext cx="233710" cy="17237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dirty="0">
                <a:solidFill>
                  <a:schemeClr val="accent2"/>
                </a:solidFill>
              </a:endParaRPr>
            </a:p>
          </p:txBody>
        </p:sp>
        <p:sp>
          <p:nvSpPr>
            <p:cNvPr id="139" name="TextBox 138">
              <a:extLst>
                <a:ext uri="{FF2B5EF4-FFF2-40B4-BE49-F238E27FC236}">
                  <a16:creationId xmlns:a16="http://schemas.microsoft.com/office/drawing/2014/main" id="{BFD844AC-96E0-E606-EE51-7603847DCA20}"/>
                </a:ext>
              </a:extLst>
            </p:cNvPr>
            <p:cNvSpPr txBox="1"/>
            <p:nvPr/>
          </p:nvSpPr>
          <p:spPr>
            <a:xfrm>
              <a:off x="3920268" y="1880675"/>
              <a:ext cx="549045" cy="338554"/>
            </a:xfrm>
            <a:prstGeom prst="rect">
              <a:avLst/>
            </a:prstGeom>
            <a:noFill/>
          </p:spPr>
          <p:txBody>
            <a:bodyPr wrap="square" rtlCol="0">
              <a:spAutoFit/>
            </a:bodyPr>
            <a:lstStyle/>
            <a:p>
              <a:pPr algn="ctr"/>
              <a:r>
                <a:rPr lang="en-ZA" sz="1600" dirty="0">
                  <a:solidFill>
                    <a:schemeClr val="accent2"/>
                  </a:solidFill>
                  <a:latin typeface="+mj-lt"/>
                </a:rPr>
                <a:t>+33</a:t>
              </a:r>
            </a:p>
          </p:txBody>
        </p:sp>
      </p:grpSp>
      <p:grpSp>
        <p:nvGrpSpPr>
          <p:cNvPr id="146" name="Group 145">
            <a:extLst>
              <a:ext uri="{FF2B5EF4-FFF2-40B4-BE49-F238E27FC236}">
                <a16:creationId xmlns:a16="http://schemas.microsoft.com/office/drawing/2014/main" id="{8EADE3AB-B6B2-AEB6-31AC-24DD41764B03}"/>
              </a:ext>
            </a:extLst>
          </p:cNvPr>
          <p:cNvGrpSpPr/>
          <p:nvPr/>
        </p:nvGrpSpPr>
        <p:grpSpPr>
          <a:xfrm>
            <a:off x="4740811" y="1970426"/>
            <a:ext cx="1093857" cy="4098564"/>
            <a:chOff x="4531515" y="1970426"/>
            <a:chExt cx="1093857" cy="4098564"/>
          </a:xfrm>
        </p:grpSpPr>
        <p:sp>
          <p:nvSpPr>
            <p:cNvPr id="14" name="TextBox 13">
              <a:extLst>
                <a:ext uri="{FF2B5EF4-FFF2-40B4-BE49-F238E27FC236}">
                  <a16:creationId xmlns:a16="http://schemas.microsoft.com/office/drawing/2014/main" id="{C630C1A2-E30A-9C75-2BD9-F8AF54801D06}"/>
                </a:ext>
              </a:extLst>
            </p:cNvPr>
            <p:cNvSpPr txBox="1"/>
            <p:nvPr/>
          </p:nvSpPr>
          <p:spPr>
            <a:xfrm>
              <a:off x="4531515" y="4628808"/>
              <a:ext cx="1093857" cy="246221"/>
            </a:xfrm>
            <a:prstGeom prst="rect">
              <a:avLst/>
            </a:prstGeom>
            <a:noFill/>
          </p:spPr>
          <p:txBody>
            <a:bodyPr wrap="square" rtlCol="0">
              <a:spAutoFit/>
            </a:bodyPr>
            <a:lstStyle/>
            <a:p>
              <a:pPr algn="ctr"/>
              <a:r>
                <a:rPr lang="en-ZA" sz="1000" dirty="0">
                  <a:solidFill>
                    <a:schemeClr val="accent2"/>
                  </a:solidFill>
                  <a:latin typeface="+mj-lt"/>
                </a:rPr>
                <a:t>UAE</a:t>
              </a:r>
            </a:p>
          </p:txBody>
        </p:sp>
        <p:pic>
          <p:nvPicPr>
            <p:cNvPr id="18" name="Picture 17">
              <a:extLst>
                <a:ext uri="{FF2B5EF4-FFF2-40B4-BE49-F238E27FC236}">
                  <a16:creationId xmlns:a16="http://schemas.microsoft.com/office/drawing/2014/main" id="{47D71412-43FB-F612-B63B-D042AC6B2C89}"/>
                </a:ext>
              </a:extLst>
            </p:cNvPr>
            <p:cNvPicPr>
              <a:picLocks noChangeAspect="1"/>
            </p:cNvPicPr>
            <p:nvPr/>
          </p:nvPicPr>
          <p:blipFill rotWithShape="1">
            <a:blip r:embed="rId7"/>
            <a:srcRect l="21846" t="52460" r="71074" b="35133"/>
            <a:stretch/>
          </p:blipFill>
          <p:spPr>
            <a:xfrm>
              <a:off x="4866293" y="4032035"/>
              <a:ext cx="424300" cy="648128"/>
            </a:xfrm>
            <a:prstGeom prst="rect">
              <a:avLst/>
            </a:prstGeom>
          </p:spPr>
        </p:pic>
        <p:grpSp>
          <p:nvGrpSpPr>
            <p:cNvPr id="140" name="Group 139">
              <a:extLst>
                <a:ext uri="{FF2B5EF4-FFF2-40B4-BE49-F238E27FC236}">
                  <a16:creationId xmlns:a16="http://schemas.microsoft.com/office/drawing/2014/main" id="{F335B040-8B90-7161-817F-20DC8F962094}"/>
                </a:ext>
              </a:extLst>
            </p:cNvPr>
            <p:cNvGrpSpPr/>
            <p:nvPr/>
          </p:nvGrpSpPr>
          <p:grpSpPr>
            <a:xfrm>
              <a:off x="4804979" y="5289331"/>
              <a:ext cx="546928" cy="779659"/>
              <a:chOff x="3822049" y="5289331"/>
              <a:chExt cx="546928" cy="779659"/>
            </a:xfrm>
          </p:grpSpPr>
          <p:sp>
            <p:nvSpPr>
              <p:cNvPr id="141" name="TextBox 140">
                <a:extLst>
                  <a:ext uri="{FF2B5EF4-FFF2-40B4-BE49-F238E27FC236}">
                    <a16:creationId xmlns:a16="http://schemas.microsoft.com/office/drawing/2014/main" id="{10AB0F5E-766F-DE54-6DAA-0B3C893024D6}"/>
                  </a:ext>
                </a:extLst>
              </p:cNvPr>
              <p:cNvSpPr txBox="1"/>
              <p:nvPr/>
            </p:nvSpPr>
            <p:spPr>
              <a:xfrm>
                <a:off x="3822049" y="5289331"/>
                <a:ext cx="546928" cy="338554"/>
              </a:xfrm>
              <a:prstGeom prst="rect">
                <a:avLst/>
              </a:prstGeom>
              <a:noFill/>
            </p:spPr>
            <p:txBody>
              <a:bodyPr wrap="square" rtlCol="0">
                <a:spAutoFit/>
              </a:bodyPr>
              <a:lstStyle/>
              <a:p>
                <a:pPr algn="ctr"/>
                <a:r>
                  <a:rPr lang="en-ZA" sz="1600" dirty="0">
                    <a:solidFill>
                      <a:schemeClr val="accent2"/>
                    </a:solidFill>
                    <a:latin typeface="+mj-lt"/>
                  </a:rPr>
                  <a:t>10</a:t>
                </a:r>
              </a:p>
            </p:txBody>
          </p:sp>
          <p:sp>
            <p:nvSpPr>
              <p:cNvPr id="142" name="TextBox 141">
                <a:extLst>
                  <a:ext uri="{FF2B5EF4-FFF2-40B4-BE49-F238E27FC236}">
                    <a16:creationId xmlns:a16="http://schemas.microsoft.com/office/drawing/2014/main" id="{88FDA6F0-5435-E7F0-2124-BBBF0E483782}"/>
                  </a:ext>
                </a:extLst>
              </p:cNvPr>
              <p:cNvSpPr txBox="1"/>
              <p:nvPr/>
            </p:nvSpPr>
            <p:spPr>
              <a:xfrm>
                <a:off x="3822049" y="5730436"/>
                <a:ext cx="546928" cy="338554"/>
              </a:xfrm>
              <a:prstGeom prst="rect">
                <a:avLst/>
              </a:prstGeom>
              <a:noFill/>
            </p:spPr>
            <p:txBody>
              <a:bodyPr wrap="square" rtlCol="0">
                <a:spAutoFit/>
              </a:bodyPr>
              <a:lstStyle/>
              <a:p>
                <a:pPr algn="ctr"/>
                <a:r>
                  <a:rPr lang="en-ZA" sz="1600" dirty="0">
                    <a:solidFill>
                      <a:schemeClr val="accent2"/>
                    </a:solidFill>
                    <a:latin typeface="+mj-lt"/>
                  </a:rPr>
                  <a:t>42</a:t>
                </a:r>
              </a:p>
            </p:txBody>
          </p:sp>
        </p:grpSp>
        <p:sp>
          <p:nvSpPr>
            <p:cNvPr id="144" name="Rectangle 143">
              <a:extLst>
                <a:ext uri="{FF2B5EF4-FFF2-40B4-BE49-F238E27FC236}">
                  <a16:creationId xmlns:a16="http://schemas.microsoft.com/office/drawing/2014/main" id="{CA25CAEF-A930-8FE5-B1FC-35E9C17A749C}"/>
                </a:ext>
              </a:extLst>
            </p:cNvPr>
            <p:cNvSpPr/>
            <p:nvPr/>
          </p:nvSpPr>
          <p:spPr>
            <a:xfrm>
              <a:off x="4961588" y="2322080"/>
              <a:ext cx="233710" cy="16308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dirty="0">
                <a:solidFill>
                  <a:schemeClr val="accent2"/>
                </a:solidFill>
              </a:endParaRPr>
            </a:p>
          </p:txBody>
        </p:sp>
        <p:sp>
          <p:nvSpPr>
            <p:cNvPr id="145" name="TextBox 144">
              <a:extLst>
                <a:ext uri="{FF2B5EF4-FFF2-40B4-BE49-F238E27FC236}">
                  <a16:creationId xmlns:a16="http://schemas.microsoft.com/office/drawing/2014/main" id="{CE4A2065-988C-7FF4-A273-CC746EE6AB88}"/>
                </a:ext>
              </a:extLst>
            </p:cNvPr>
            <p:cNvSpPr txBox="1"/>
            <p:nvPr/>
          </p:nvSpPr>
          <p:spPr>
            <a:xfrm>
              <a:off x="4803921" y="1970426"/>
              <a:ext cx="549045" cy="338554"/>
            </a:xfrm>
            <a:prstGeom prst="rect">
              <a:avLst/>
            </a:prstGeom>
            <a:noFill/>
          </p:spPr>
          <p:txBody>
            <a:bodyPr wrap="square" rtlCol="0">
              <a:spAutoFit/>
            </a:bodyPr>
            <a:lstStyle/>
            <a:p>
              <a:pPr algn="ctr"/>
              <a:r>
                <a:rPr lang="en-ZA" sz="1600" dirty="0">
                  <a:solidFill>
                    <a:schemeClr val="accent2"/>
                  </a:solidFill>
                  <a:latin typeface="+mj-lt"/>
                </a:rPr>
                <a:t>+32</a:t>
              </a:r>
            </a:p>
          </p:txBody>
        </p:sp>
      </p:grpSp>
      <p:grpSp>
        <p:nvGrpSpPr>
          <p:cNvPr id="157" name="Group 156">
            <a:extLst>
              <a:ext uri="{FF2B5EF4-FFF2-40B4-BE49-F238E27FC236}">
                <a16:creationId xmlns:a16="http://schemas.microsoft.com/office/drawing/2014/main" id="{C3E5ECA2-70A6-09CD-B0E1-D6F8EF9EEE88}"/>
              </a:ext>
            </a:extLst>
          </p:cNvPr>
          <p:cNvGrpSpPr/>
          <p:nvPr/>
        </p:nvGrpSpPr>
        <p:grpSpPr>
          <a:xfrm>
            <a:off x="5971000" y="1455470"/>
            <a:ext cx="834397" cy="4606907"/>
            <a:chOff x="5971000" y="1455470"/>
            <a:chExt cx="834397" cy="4606907"/>
          </a:xfrm>
        </p:grpSpPr>
        <p:sp>
          <p:nvSpPr>
            <p:cNvPr id="65" name="TextBox 64">
              <a:extLst>
                <a:ext uri="{FF2B5EF4-FFF2-40B4-BE49-F238E27FC236}">
                  <a16:creationId xmlns:a16="http://schemas.microsoft.com/office/drawing/2014/main" id="{CC1E181E-7821-1E9D-2AD1-3A0539147F77}"/>
                </a:ext>
              </a:extLst>
            </p:cNvPr>
            <p:cNvSpPr txBox="1"/>
            <p:nvPr/>
          </p:nvSpPr>
          <p:spPr>
            <a:xfrm>
              <a:off x="5971000" y="4622195"/>
              <a:ext cx="834397" cy="246221"/>
            </a:xfrm>
            <a:prstGeom prst="rect">
              <a:avLst/>
            </a:prstGeom>
            <a:noFill/>
          </p:spPr>
          <p:txBody>
            <a:bodyPr wrap="square" rtlCol="0">
              <a:spAutoFit/>
            </a:bodyPr>
            <a:lstStyle/>
            <a:p>
              <a:pPr algn="ctr"/>
              <a:r>
                <a:rPr lang="en-ZA" sz="1000" dirty="0">
                  <a:solidFill>
                    <a:schemeClr val="accent2"/>
                  </a:solidFill>
                  <a:latin typeface="+mj-lt"/>
                </a:rPr>
                <a:t>Venezuela</a:t>
              </a:r>
            </a:p>
          </p:txBody>
        </p:sp>
        <p:pic>
          <p:nvPicPr>
            <p:cNvPr id="84" name="Picture 83" descr="A picture containing logo&#10;&#10;Description automatically generated">
              <a:extLst>
                <a:ext uri="{FF2B5EF4-FFF2-40B4-BE49-F238E27FC236}">
                  <a16:creationId xmlns:a16="http://schemas.microsoft.com/office/drawing/2014/main" id="{6F3F740E-C3F2-8DD8-03BF-040B2403F606}"/>
                </a:ext>
              </a:extLst>
            </p:cNvPr>
            <p:cNvPicPr>
              <a:picLocks noChangeAspect="1"/>
            </p:cNvPicPr>
            <p:nvPr/>
          </p:nvPicPr>
          <p:blipFill>
            <a:blip r:embed="rId9"/>
            <a:stretch>
              <a:fillRect/>
            </a:stretch>
          </p:blipFill>
          <p:spPr>
            <a:xfrm>
              <a:off x="6233920" y="4101531"/>
              <a:ext cx="308557" cy="465209"/>
            </a:xfrm>
            <a:prstGeom prst="rect">
              <a:avLst/>
            </a:prstGeom>
          </p:spPr>
        </p:pic>
        <p:grpSp>
          <p:nvGrpSpPr>
            <p:cNvPr id="147" name="Group 146">
              <a:extLst>
                <a:ext uri="{FF2B5EF4-FFF2-40B4-BE49-F238E27FC236}">
                  <a16:creationId xmlns:a16="http://schemas.microsoft.com/office/drawing/2014/main" id="{172E9CC5-575A-0EF2-3855-F5F9405089AC}"/>
                </a:ext>
              </a:extLst>
            </p:cNvPr>
            <p:cNvGrpSpPr/>
            <p:nvPr/>
          </p:nvGrpSpPr>
          <p:grpSpPr>
            <a:xfrm>
              <a:off x="6115759" y="1455470"/>
              <a:ext cx="544878" cy="4606907"/>
              <a:chOff x="6724209" y="1455470"/>
              <a:chExt cx="544878" cy="4606907"/>
            </a:xfrm>
          </p:grpSpPr>
          <p:sp>
            <p:nvSpPr>
              <p:cNvPr id="148" name="TextBox 147">
                <a:extLst>
                  <a:ext uri="{FF2B5EF4-FFF2-40B4-BE49-F238E27FC236}">
                    <a16:creationId xmlns:a16="http://schemas.microsoft.com/office/drawing/2014/main" id="{1500A2A8-D228-0EE8-1E58-541BF3E4E464}"/>
                  </a:ext>
                </a:extLst>
              </p:cNvPr>
              <p:cNvSpPr txBox="1"/>
              <p:nvPr/>
            </p:nvSpPr>
            <p:spPr>
              <a:xfrm>
                <a:off x="6725259" y="5282718"/>
                <a:ext cx="542778" cy="338554"/>
              </a:xfrm>
              <a:prstGeom prst="rect">
                <a:avLst/>
              </a:prstGeom>
              <a:noFill/>
            </p:spPr>
            <p:txBody>
              <a:bodyPr wrap="square" rtlCol="0">
                <a:spAutoFit/>
              </a:bodyPr>
              <a:lstStyle/>
              <a:p>
                <a:pPr algn="ctr"/>
                <a:r>
                  <a:rPr lang="en-ZA" sz="1600" dirty="0">
                    <a:solidFill>
                      <a:schemeClr val="accent2"/>
                    </a:solidFill>
                    <a:latin typeface="+mj-lt"/>
                  </a:rPr>
                  <a:t>45</a:t>
                </a:r>
              </a:p>
            </p:txBody>
          </p:sp>
          <p:sp>
            <p:nvSpPr>
              <p:cNvPr id="149" name="TextBox 148">
                <a:extLst>
                  <a:ext uri="{FF2B5EF4-FFF2-40B4-BE49-F238E27FC236}">
                    <a16:creationId xmlns:a16="http://schemas.microsoft.com/office/drawing/2014/main" id="{0FAC85AF-B8F1-CFDA-A724-24A8886951BC}"/>
                  </a:ext>
                </a:extLst>
              </p:cNvPr>
              <p:cNvSpPr txBox="1"/>
              <p:nvPr/>
            </p:nvSpPr>
            <p:spPr>
              <a:xfrm>
                <a:off x="6725259" y="5723823"/>
                <a:ext cx="542778" cy="338554"/>
              </a:xfrm>
              <a:prstGeom prst="rect">
                <a:avLst/>
              </a:prstGeom>
              <a:noFill/>
            </p:spPr>
            <p:txBody>
              <a:bodyPr wrap="square" rtlCol="0">
                <a:spAutoFit/>
              </a:bodyPr>
              <a:lstStyle/>
              <a:p>
                <a:pPr algn="ctr"/>
                <a:r>
                  <a:rPr lang="en-ZA" sz="1600" dirty="0">
                    <a:solidFill>
                      <a:schemeClr val="accent2"/>
                    </a:solidFill>
                    <a:latin typeface="+mj-lt"/>
                  </a:rPr>
                  <a:t>30</a:t>
                </a:r>
              </a:p>
            </p:txBody>
          </p:sp>
          <p:sp>
            <p:nvSpPr>
              <p:cNvPr id="150" name="Rectangle 149">
                <a:extLst>
                  <a:ext uri="{FF2B5EF4-FFF2-40B4-BE49-F238E27FC236}">
                    <a16:creationId xmlns:a16="http://schemas.microsoft.com/office/drawing/2014/main" id="{39E9D750-197B-E148-4699-2A7E9C9B3BDE}"/>
                  </a:ext>
                </a:extLst>
              </p:cNvPr>
              <p:cNvSpPr/>
              <p:nvPr/>
            </p:nvSpPr>
            <p:spPr>
              <a:xfrm>
                <a:off x="6880680" y="1455470"/>
                <a:ext cx="231937" cy="1640038"/>
              </a:xfrm>
              <a:prstGeom prst="rect">
                <a:avLst/>
              </a:prstGeom>
              <a:solidFill>
                <a:srgbClr val="BFBFBF"/>
              </a:solidFill>
              <a:ln w="9525" cap="flat" cmpd="sng" algn="ctr">
                <a:noFill/>
                <a:prstDash val="solid"/>
              </a:ln>
              <a:effectLst/>
            </p:spPr>
            <p:txBody>
              <a:bodyPr rtlCol="0" anchor="ctr"/>
              <a:lstStyle/>
              <a:p>
                <a:pPr algn="ctr"/>
                <a:endParaRPr lang="en-ZA" sz="2400">
                  <a:solidFill>
                    <a:schemeClr val="accent2"/>
                  </a:solidFill>
                </a:endParaRPr>
              </a:p>
            </p:txBody>
          </p:sp>
          <p:sp>
            <p:nvSpPr>
              <p:cNvPr id="151" name="TextBox 150">
                <a:extLst>
                  <a:ext uri="{FF2B5EF4-FFF2-40B4-BE49-F238E27FC236}">
                    <a16:creationId xmlns:a16="http://schemas.microsoft.com/office/drawing/2014/main" id="{04810CA7-CD16-DABA-E293-5AA31F35B23E}"/>
                  </a:ext>
                </a:extLst>
              </p:cNvPr>
              <p:cNvSpPr txBox="1"/>
              <p:nvPr/>
            </p:nvSpPr>
            <p:spPr>
              <a:xfrm>
                <a:off x="6724209" y="3088467"/>
                <a:ext cx="544878" cy="338554"/>
              </a:xfrm>
              <a:prstGeom prst="rect">
                <a:avLst/>
              </a:prstGeom>
              <a:noFill/>
            </p:spPr>
            <p:txBody>
              <a:bodyPr wrap="square" rtlCol="0">
                <a:spAutoFit/>
              </a:bodyPr>
              <a:lstStyle/>
              <a:p>
                <a:pPr algn="ctr"/>
                <a:r>
                  <a:rPr lang="en-ZA" sz="1600" dirty="0">
                    <a:solidFill>
                      <a:schemeClr val="accent2"/>
                    </a:solidFill>
                    <a:latin typeface="+mj-lt"/>
                  </a:rPr>
                  <a:t>-15</a:t>
                </a:r>
              </a:p>
            </p:txBody>
          </p:sp>
        </p:grpSp>
      </p:grpSp>
      <p:grpSp>
        <p:nvGrpSpPr>
          <p:cNvPr id="171" name="Group 170">
            <a:extLst>
              <a:ext uri="{FF2B5EF4-FFF2-40B4-BE49-F238E27FC236}">
                <a16:creationId xmlns:a16="http://schemas.microsoft.com/office/drawing/2014/main" id="{496C4D68-7B8E-D8D1-9E13-34344E3EE13C}"/>
              </a:ext>
            </a:extLst>
          </p:cNvPr>
          <p:cNvGrpSpPr/>
          <p:nvPr/>
        </p:nvGrpSpPr>
        <p:grpSpPr>
          <a:xfrm>
            <a:off x="6539861" y="1455470"/>
            <a:ext cx="902293" cy="4606907"/>
            <a:chOff x="6539861" y="1455470"/>
            <a:chExt cx="902293" cy="4606907"/>
          </a:xfrm>
        </p:grpSpPr>
        <p:grpSp>
          <p:nvGrpSpPr>
            <p:cNvPr id="64" name="Group 63">
              <a:extLst>
                <a:ext uri="{FF2B5EF4-FFF2-40B4-BE49-F238E27FC236}">
                  <a16:creationId xmlns:a16="http://schemas.microsoft.com/office/drawing/2014/main" id="{2D42BF43-0B88-9813-99E9-1F9367F87771}"/>
                </a:ext>
              </a:extLst>
            </p:cNvPr>
            <p:cNvGrpSpPr/>
            <p:nvPr/>
          </p:nvGrpSpPr>
          <p:grpSpPr>
            <a:xfrm>
              <a:off x="6724209" y="1455470"/>
              <a:ext cx="544878" cy="4606907"/>
              <a:chOff x="6724209" y="1455470"/>
              <a:chExt cx="544878" cy="4606907"/>
            </a:xfrm>
          </p:grpSpPr>
          <p:sp>
            <p:nvSpPr>
              <p:cNvPr id="66" name="TextBox 65">
                <a:extLst>
                  <a:ext uri="{FF2B5EF4-FFF2-40B4-BE49-F238E27FC236}">
                    <a16:creationId xmlns:a16="http://schemas.microsoft.com/office/drawing/2014/main" id="{5861CD51-4748-4FD0-90DD-4741FCAB27B0}"/>
                  </a:ext>
                </a:extLst>
              </p:cNvPr>
              <p:cNvSpPr txBox="1"/>
              <p:nvPr/>
            </p:nvSpPr>
            <p:spPr>
              <a:xfrm>
                <a:off x="6725259" y="5282718"/>
                <a:ext cx="542778" cy="338554"/>
              </a:xfrm>
              <a:prstGeom prst="rect">
                <a:avLst/>
              </a:prstGeom>
              <a:noFill/>
            </p:spPr>
            <p:txBody>
              <a:bodyPr wrap="square" rtlCol="0">
                <a:spAutoFit/>
              </a:bodyPr>
              <a:lstStyle/>
              <a:p>
                <a:pPr algn="ctr"/>
                <a:r>
                  <a:rPr lang="en-ZA" sz="1600" dirty="0">
                    <a:solidFill>
                      <a:schemeClr val="accent2"/>
                    </a:solidFill>
                    <a:latin typeface="+mj-lt"/>
                  </a:rPr>
                  <a:t>9</a:t>
                </a:r>
              </a:p>
            </p:txBody>
          </p:sp>
          <p:sp>
            <p:nvSpPr>
              <p:cNvPr id="72" name="TextBox 71">
                <a:extLst>
                  <a:ext uri="{FF2B5EF4-FFF2-40B4-BE49-F238E27FC236}">
                    <a16:creationId xmlns:a16="http://schemas.microsoft.com/office/drawing/2014/main" id="{19C8F00A-C05C-4E90-A056-A9709D5B7148}"/>
                  </a:ext>
                </a:extLst>
              </p:cNvPr>
              <p:cNvSpPr txBox="1"/>
              <p:nvPr/>
            </p:nvSpPr>
            <p:spPr>
              <a:xfrm>
                <a:off x="6725259" y="5723823"/>
                <a:ext cx="542778" cy="338554"/>
              </a:xfrm>
              <a:prstGeom prst="rect">
                <a:avLst/>
              </a:prstGeom>
              <a:noFill/>
            </p:spPr>
            <p:txBody>
              <a:bodyPr wrap="square" rtlCol="0">
                <a:spAutoFit/>
              </a:bodyPr>
              <a:lstStyle/>
              <a:p>
                <a:pPr algn="ctr"/>
                <a:r>
                  <a:rPr lang="en-ZA" sz="1600" dirty="0">
                    <a:solidFill>
                      <a:schemeClr val="accent2"/>
                    </a:solidFill>
                    <a:latin typeface="+mj-lt"/>
                  </a:rPr>
                  <a:t>2</a:t>
                </a:r>
              </a:p>
            </p:txBody>
          </p:sp>
          <p:sp>
            <p:nvSpPr>
              <p:cNvPr id="172" name="Rectangle 171">
                <a:extLst>
                  <a:ext uri="{FF2B5EF4-FFF2-40B4-BE49-F238E27FC236}">
                    <a16:creationId xmlns:a16="http://schemas.microsoft.com/office/drawing/2014/main" id="{65C59DD6-76B8-ADDF-8C6D-415B51059C96}"/>
                  </a:ext>
                </a:extLst>
              </p:cNvPr>
              <p:cNvSpPr/>
              <p:nvPr/>
            </p:nvSpPr>
            <p:spPr>
              <a:xfrm>
                <a:off x="6880680" y="1455470"/>
                <a:ext cx="231937" cy="763759"/>
              </a:xfrm>
              <a:prstGeom prst="rect">
                <a:avLst/>
              </a:prstGeom>
              <a:solidFill>
                <a:srgbClr val="BFBFBF"/>
              </a:solidFill>
              <a:ln w="9525" cap="flat" cmpd="sng" algn="ctr">
                <a:noFill/>
                <a:prstDash val="solid"/>
              </a:ln>
              <a:effectLst/>
            </p:spPr>
            <p:txBody>
              <a:bodyPr rtlCol="0" anchor="ctr"/>
              <a:lstStyle/>
              <a:p>
                <a:pPr algn="ctr"/>
                <a:endParaRPr lang="en-ZA" sz="2400" dirty="0">
                  <a:solidFill>
                    <a:schemeClr val="accent2"/>
                  </a:solidFill>
                </a:endParaRPr>
              </a:p>
            </p:txBody>
          </p:sp>
          <p:sp>
            <p:nvSpPr>
              <p:cNvPr id="173" name="TextBox 172">
                <a:extLst>
                  <a:ext uri="{FF2B5EF4-FFF2-40B4-BE49-F238E27FC236}">
                    <a16:creationId xmlns:a16="http://schemas.microsoft.com/office/drawing/2014/main" id="{D93262DD-75D8-E831-0E83-E212EE4FC977}"/>
                  </a:ext>
                </a:extLst>
              </p:cNvPr>
              <p:cNvSpPr txBox="1"/>
              <p:nvPr/>
            </p:nvSpPr>
            <p:spPr>
              <a:xfrm>
                <a:off x="6724209" y="2221253"/>
                <a:ext cx="544878" cy="338554"/>
              </a:xfrm>
              <a:prstGeom prst="rect">
                <a:avLst/>
              </a:prstGeom>
              <a:noFill/>
            </p:spPr>
            <p:txBody>
              <a:bodyPr wrap="square" rtlCol="0">
                <a:spAutoFit/>
              </a:bodyPr>
              <a:lstStyle/>
              <a:p>
                <a:pPr algn="ctr"/>
                <a:r>
                  <a:rPr lang="en-ZA" sz="1600" dirty="0">
                    <a:solidFill>
                      <a:schemeClr val="accent2"/>
                    </a:solidFill>
                    <a:latin typeface="+mj-lt"/>
                  </a:rPr>
                  <a:t>-7</a:t>
                </a:r>
              </a:p>
            </p:txBody>
          </p:sp>
        </p:grpSp>
        <p:sp>
          <p:nvSpPr>
            <p:cNvPr id="152" name="TextBox 151">
              <a:extLst>
                <a:ext uri="{FF2B5EF4-FFF2-40B4-BE49-F238E27FC236}">
                  <a16:creationId xmlns:a16="http://schemas.microsoft.com/office/drawing/2014/main" id="{086C0A63-110F-269A-002C-D0CC7C63164A}"/>
                </a:ext>
              </a:extLst>
            </p:cNvPr>
            <p:cNvSpPr txBox="1"/>
            <p:nvPr/>
          </p:nvSpPr>
          <p:spPr>
            <a:xfrm>
              <a:off x="6539861" y="4622195"/>
              <a:ext cx="902293" cy="246221"/>
            </a:xfrm>
            <a:prstGeom prst="rect">
              <a:avLst/>
            </a:prstGeom>
            <a:noFill/>
          </p:spPr>
          <p:txBody>
            <a:bodyPr wrap="square" rtlCol="0">
              <a:spAutoFit/>
            </a:bodyPr>
            <a:lstStyle/>
            <a:p>
              <a:pPr algn="ctr"/>
              <a:r>
                <a:rPr lang="en-ZA" sz="1000" dirty="0">
                  <a:solidFill>
                    <a:schemeClr val="accent2"/>
                  </a:solidFill>
                  <a:latin typeface="+mj-lt"/>
                </a:rPr>
                <a:t>USA</a:t>
              </a:r>
            </a:p>
          </p:txBody>
        </p:sp>
        <p:pic>
          <p:nvPicPr>
            <p:cNvPr id="156" name="Picture 155" descr="A blue and gold logo with a flag and a circle&#10;&#10;Description automatically generated with medium confidence">
              <a:extLst>
                <a:ext uri="{FF2B5EF4-FFF2-40B4-BE49-F238E27FC236}">
                  <a16:creationId xmlns:a16="http://schemas.microsoft.com/office/drawing/2014/main" id="{001D7C3B-68B1-B51B-338A-10A9829AABAE}"/>
                </a:ext>
              </a:extLst>
            </p:cNvPr>
            <p:cNvPicPr>
              <a:picLocks noChangeAspect="1"/>
            </p:cNvPicPr>
            <p:nvPr/>
          </p:nvPicPr>
          <p:blipFill>
            <a:blip r:embed="rId10"/>
            <a:stretch>
              <a:fillRect/>
            </a:stretch>
          </p:blipFill>
          <p:spPr>
            <a:xfrm>
              <a:off x="6835724" y="4101531"/>
              <a:ext cx="308557" cy="465209"/>
            </a:xfrm>
            <a:prstGeom prst="rect">
              <a:avLst/>
            </a:prstGeom>
          </p:spPr>
        </p:pic>
      </p:grpSp>
      <p:grpSp>
        <p:nvGrpSpPr>
          <p:cNvPr id="165" name="Group 164">
            <a:extLst>
              <a:ext uri="{FF2B5EF4-FFF2-40B4-BE49-F238E27FC236}">
                <a16:creationId xmlns:a16="http://schemas.microsoft.com/office/drawing/2014/main" id="{024C1A0C-ED11-FAAE-B6E3-E1B466BC2ABF}"/>
              </a:ext>
            </a:extLst>
          </p:cNvPr>
          <p:cNvGrpSpPr/>
          <p:nvPr/>
        </p:nvGrpSpPr>
        <p:grpSpPr>
          <a:xfrm>
            <a:off x="7143365" y="1452391"/>
            <a:ext cx="902293" cy="4600842"/>
            <a:chOff x="7143365" y="1452391"/>
            <a:chExt cx="902293" cy="4600842"/>
          </a:xfrm>
        </p:grpSpPr>
        <p:grpSp>
          <p:nvGrpSpPr>
            <p:cNvPr id="59" name="Group 58">
              <a:extLst>
                <a:ext uri="{FF2B5EF4-FFF2-40B4-BE49-F238E27FC236}">
                  <a16:creationId xmlns:a16="http://schemas.microsoft.com/office/drawing/2014/main" id="{D8D49C2A-85D7-5C52-6788-E2912D61982E}"/>
                </a:ext>
              </a:extLst>
            </p:cNvPr>
            <p:cNvGrpSpPr/>
            <p:nvPr/>
          </p:nvGrpSpPr>
          <p:grpSpPr>
            <a:xfrm>
              <a:off x="7322072" y="1452391"/>
              <a:ext cx="544878" cy="4600842"/>
              <a:chOff x="7281301" y="1461535"/>
              <a:chExt cx="544878" cy="4600842"/>
            </a:xfrm>
          </p:grpSpPr>
          <p:sp>
            <p:nvSpPr>
              <p:cNvPr id="67" name="TextBox 66">
                <a:extLst>
                  <a:ext uri="{FF2B5EF4-FFF2-40B4-BE49-F238E27FC236}">
                    <a16:creationId xmlns:a16="http://schemas.microsoft.com/office/drawing/2014/main" id="{0E5CACA0-0EEC-4B7F-A34C-2B2DF294352B}"/>
                  </a:ext>
                </a:extLst>
              </p:cNvPr>
              <p:cNvSpPr txBox="1"/>
              <p:nvPr/>
            </p:nvSpPr>
            <p:spPr>
              <a:xfrm>
                <a:off x="7282351" y="5282718"/>
                <a:ext cx="542778" cy="338554"/>
              </a:xfrm>
              <a:prstGeom prst="rect">
                <a:avLst/>
              </a:prstGeom>
              <a:noFill/>
            </p:spPr>
            <p:txBody>
              <a:bodyPr wrap="square" rtlCol="0">
                <a:spAutoFit/>
              </a:bodyPr>
              <a:lstStyle/>
              <a:p>
                <a:pPr algn="ctr"/>
                <a:r>
                  <a:rPr lang="en-ZA" sz="1600" dirty="0">
                    <a:solidFill>
                      <a:schemeClr val="accent2"/>
                    </a:solidFill>
                    <a:latin typeface="+mj-lt"/>
                  </a:rPr>
                  <a:t>54</a:t>
                </a:r>
              </a:p>
            </p:txBody>
          </p:sp>
          <p:sp>
            <p:nvSpPr>
              <p:cNvPr id="73" name="TextBox 72">
                <a:extLst>
                  <a:ext uri="{FF2B5EF4-FFF2-40B4-BE49-F238E27FC236}">
                    <a16:creationId xmlns:a16="http://schemas.microsoft.com/office/drawing/2014/main" id="{7961AB22-0B4E-47F9-8CA4-D1F485FE5E21}"/>
                  </a:ext>
                </a:extLst>
              </p:cNvPr>
              <p:cNvSpPr txBox="1"/>
              <p:nvPr/>
            </p:nvSpPr>
            <p:spPr>
              <a:xfrm>
                <a:off x="7282351" y="5723823"/>
                <a:ext cx="542778" cy="338554"/>
              </a:xfrm>
              <a:prstGeom prst="rect">
                <a:avLst/>
              </a:prstGeom>
              <a:noFill/>
            </p:spPr>
            <p:txBody>
              <a:bodyPr wrap="square" rtlCol="0">
                <a:spAutoFit/>
              </a:bodyPr>
              <a:lstStyle/>
              <a:p>
                <a:pPr algn="ctr"/>
                <a:r>
                  <a:rPr lang="en-ZA" sz="1600" dirty="0">
                    <a:solidFill>
                      <a:schemeClr val="accent2"/>
                    </a:solidFill>
                    <a:latin typeface="+mj-lt"/>
                  </a:rPr>
                  <a:t>48</a:t>
                </a:r>
              </a:p>
            </p:txBody>
          </p:sp>
          <p:sp>
            <p:nvSpPr>
              <p:cNvPr id="56" name="Rectangle 55">
                <a:extLst>
                  <a:ext uri="{FF2B5EF4-FFF2-40B4-BE49-F238E27FC236}">
                    <a16:creationId xmlns:a16="http://schemas.microsoft.com/office/drawing/2014/main" id="{FA1424DB-6755-498E-84CE-50A8B4A2E756}"/>
                  </a:ext>
                </a:extLst>
              </p:cNvPr>
              <p:cNvSpPr/>
              <p:nvPr/>
            </p:nvSpPr>
            <p:spPr>
              <a:xfrm>
                <a:off x="7437772" y="1461535"/>
                <a:ext cx="231937" cy="648806"/>
              </a:xfrm>
              <a:prstGeom prst="rect">
                <a:avLst/>
              </a:prstGeom>
              <a:solidFill>
                <a:srgbClr val="BFBFBF"/>
              </a:solidFill>
              <a:ln w="9525" cap="flat" cmpd="sng" algn="ctr">
                <a:noFill/>
                <a:prstDash val="solid"/>
              </a:ln>
              <a:effectLst/>
            </p:spPr>
            <p:txBody>
              <a:bodyPr rtlCol="0" anchor="ctr"/>
              <a:lstStyle/>
              <a:p>
                <a:pPr algn="ctr"/>
                <a:endParaRPr lang="en-ZA" sz="2400">
                  <a:solidFill>
                    <a:schemeClr val="accent2"/>
                  </a:solidFill>
                </a:endParaRPr>
              </a:p>
            </p:txBody>
          </p:sp>
          <p:sp>
            <p:nvSpPr>
              <p:cNvPr id="57" name="TextBox 56">
                <a:extLst>
                  <a:ext uri="{FF2B5EF4-FFF2-40B4-BE49-F238E27FC236}">
                    <a16:creationId xmlns:a16="http://schemas.microsoft.com/office/drawing/2014/main" id="{CD9303E1-BEB2-456D-A0EC-51F2DEABF344}"/>
                  </a:ext>
                </a:extLst>
              </p:cNvPr>
              <p:cNvSpPr txBox="1"/>
              <p:nvPr/>
            </p:nvSpPr>
            <p:spPr>
              <a:xfrm>
                <a:off x="7281301" y="2103624"/>
                <a:ext cx="544878" cy="338554"/>
              </a:xfrm>
              <a:prstGeom prst="rect">
                <a:avLst/>
              </a:prstGeom>
              <a:noFill/>
            </p:spPr>
            <p:txBody>
              <a:bodyPr wrap="square" rtlCol="0">
                <a:spAutoFit/>
              </a:bodyPr>
              <a:lstStyle/>
              <a:p>
                <a:pPr algn="ctr"/>
                <a:r>
                  <a:rPr lang="en-ZA" sz="1600" dirty="0">
                    <a:solidFill>
                      <a:schemeClr val="accent2"/>
                    </a:solidFill>
                    <a:latin typeface="+mj-lt"/>
                  </a:rPr>
                  <a:t>-6</a:t>
                </a:r>
              </a:p>
            </p:txBody>
          </p:sp>
        </p:grpSp>
        <p:sp>
          <p:nvSpPr>
            <p:cNvPr id="160" name="TextBox 159">
              <a:extLst>
                <a:ext uri="{FF2B5EF4-FFF2-40B4-BE49-F238E27FC236}">
                  <a16:creationId xmlns:a16="http://schemas.microsoft.com/office/drawing/2014/main" id="{07136DE3-D757-F589-6E51-5776EA5DED93}"/>
                </a:ext>
              </a:extLst>
            </p:cNvPr>
            <p:cNvSpPr txBox="1"/>
            <p:nvPr/>
          </p:nvSpPr>
          <p:spPr>
            <a:xfrm>
              <a:off x="7143365" y="4622195"/>
              <a:ext cx="902293" cy="246221"/>
            </a:xfrm>
            <a:prstGeom prst="rect">
              <a:avLst/>
            </a:prstGeom>
            <a:noFill/>
          </p:spPr>
          <p:txBody>
            <a:bodyPr wrap="square" rtlCol="0">
              <a:spAutoFit/>
            </a:bodyPr>
            <a:lstStyle/>
            <a:p>
              <a:pPr algn="ctr"/>
              <a:r>
                <a:rPr lang="en-ZA" sz="1000" dirty="0">
                  <a:solidFill>
                    <a:schemeClr val="accent2"/>
                  </a:solidFill>
                  <a:latin typeface="+mj-lt"/>
                </a:rPr>
                <a:t>Vanuatu</a:t>
              </a:r>
            </a:p>
          </p:txBody>
        </p:sp>
        <p:pic>
          <p:nvPicPr>
            <p:cNvPr id="161" name="Picture 160">
              <a:extLst>
                <a:ext uri="{FF2B5EF4-FFF2-40B4-BE49-F238E27FC236}">
                  <a16:creationId xmlns:a16="http://schemas.microsoft.com/office/drawing/2014/main" id="{A5B20E94-C171-28E1-56EE-8290C1371190}"/>
                </a:ext>
              </a:extLst>
            </p:cNvPr>
            <p:cNvPicPr>
              <a:picLocks noChangeAspect="1"/>
            </p:cNvPicPr>
            <p:nvPr/>
          </p:nvPicPr>
          <p:blipFill>
            <a:blip r:embed="rId11"/>
            <a:srcRect/>
            <a:stretch/>
          </p:blipFill>
          <p:spPr>
            <a:xfrm>
              <a:off x="7440233" y="4101531"/>
              <a:ext cx="308556" cy="465209"/>
            </a:xfrm>
            <a:prstGeom prst="rect">
              <a:avLst/>
            </a:prstGeom>
          </p:spPr>
        </p:pic>
      </p:grpSp>
      <p:grpSp>
        <p:nvGrpSpPr>
          <p:cNvPr id="170" name="Group 169">
            <a:extLst>
              <a:ext uri="{FF2B5EF4-FFF2-40B4-BE49-F238E27FC236}">
                <a16:creationId xmlns:a16="http://schemas.microsoft.com/office/drawing/2014/main" id="{90B45F16-ED9C-D292-246A-E2E603C46E6A}"/>
              </a:ext>
            </a:extLst>
          </p:cNvPr>
          <p:cNvGrpSpPr/>
          <p:nvPr/>
        </p:nvGrpSpPr>
        <p:grpSpPr>
          <a:xfrm>
            <a:off x="8897503" y="1451925"/>
            <a:ext cx="949771" cy="4610452"/>
            <a:chOff x="8897503" y="1451925"/>
            <a:chExt cx="949771" cy="4610452"/>
          </a:xfrm>
        </p:grpSpPr>
        <p:grpSp>
          <p:nvGrpSpPr>
            <p:cNvPr id="51" name="Group 50">
              <a:extLst>
                <a:ext uri="{FF2B5EF4-FFF2-40B4-BE49-F238E27FC236}">
                  <a16:creationId xmlns:a16="http://schemas.microsoft.com/office/drawing/2014/main" id="{A0EB2289-CB10-ABEA-3743-B561727D4EE2}"/>
                </a:ext>
              </a:extLst>
            </p:cNvPr>
            <p:cNvGrpSpPr/>
            <p:nvPr/>
          </p:nvGrpSpPr>
          <p:grpSpPr>
            <a:xfrm>
              <a:off x="9100999" y="5282718"/>
              <a:ext cx="542778" cy="779659"/>
              <a:chOff x="9020245" y="5282718"/>
              <a:chExt cx="542778" cy="779659"/>
            </a:xfrm>
          </p:grpSpPr>
          <p:sp>
            <p:nvSpPr>
              <p:cNvPr id="70" name="TextBox 69">
                <a:extLst>
                  <a:ext uri="{FF2B5EF4-FFF2-40B4-BE49-F238E27FC236}">
                    <a16:creationId xmlns:a16="http://schemas.microsoft.com/office/drawing/2014/main" id="{AB89B9B0-6ED8-4DCC-B182-D1D3696C870A}"/>
                  </a:ext>
                </a:extLst>
              </p:cNvPr>
              <p:cNvSpPr txBox="1"/>
              <p:nvPr/>
            </p:nvSpPr>
            <p:spPr>
              <a:xfrm>
                <a:off x="9020245" y="5282718"/>
                <a:ext cx="542778" cy="338554"/>
              </a:xfrm>
              <a:prstGeom prst="rect">
                <a:avLst/>
              </a:prstGeom>
              <a:noFill/>
            </p:spPr>
            <p:txBody>
              <a:bodyPr wrap="square" rtlCol="0">
                <a:spAutoFit/>
              </a:bodyPr>
              <a:lstStyle/>
              <a:p>
                <a:pPr algn="ctr"/>
                <a:r>
                  <a:rPr lang="en-ZA" sz="1600" dirty="0">
                    <a:solidFill>
                      <a:schemeClr val="accent2"/>
                    </a:solidFill>
                    <a:latin typeface="+mj-lt"/>
                  </a:rPr>
                  <a:t>33</a:t>
                </a:r>
              </a:p>
            </p:txBody>
          </p:sp>
          <p:sp>
            <p:nvSpPr>
              <p:cNvPr id="76" name="TextBox 75">
                <a:extLst>
                  <a:ext uri="{FF2B5EF4-FFF2-40B4-BE49-F238E27FC236}">
                    <a16:creationId xmlns:a16="http://schemas.microsoft.com/office/drawing/2014/main" id="{F2D40163-9A82-4277-9954-AD75173C4402}"/>
                  </a:ext>
                </a:extLst>
              </p:cNvPr>
              <p:cNvSpPr txBox="1"/>
              <p:nvPr/>
            </p:nvSpPr>
            <p:spPr>
              <a:xfrm>
                <a:off x="9020245" y="5723823"/>
                <a:ext cx="542778" cy="338554"/>
              </a:xfrm>
              <a:prstGeom prst="rect">
                <a:avLst/>
              </a:prstGeom>
              <a:noFill/>
            </p:spPr>
            <p:txBody>
              <a:bodyPr wrap="square" rtlCol="0">
                <a:spAutoFit/>
              </a:bodyPr>
              <a:lstStyle/>
              <a:p>
                <a:pPr algn="ctr"/>
                <a:r>
                  <a:rPr lang="en-ZA" sz="1600" dirty="0">
                    <a:solidFill>
                      <a:schemeClr val="accent2"/>
                    </a:solidFill>
                    <a:latin typeface="+mj-lt"/>
                  </a:rPr>
                  <a:t>30</a:t>
                </a:r>
              </a:p>
            </p:txBody>
          </p:sp>
        </p:grpSp>
        <p:sp>
          <p:nvSpPr>
            <p:cNvPr id="163" name="TextBox 162">
              <a:extLst>
                <a:ext uri="{FF2B5EF4-FFF2-40B4-BE49-F238E27FC236}">
                  <a16:creationId xmlns:a16="http://schemas.microsoft.com/office/drawing/2014/main" id="{A6D0416C-79BA-99D4-B5A5-BA6AF5562E5D}"/>
                </a:ext>
              </a:extLst>
            </p:cNvPr>
            <p:cNvSpPr txBox="1"/>
            <p:nvPr/>
          </p:nvSpPr>
          <p:spPr>
            <a:xfrm>
              <a:off x="8897503" y="4622195"/>
              <a:ext cx="949771" cy="553998"/>
            </a:xfrm>
            <a:prstGeom prst="rect">
              <a:avLst/>
            </a:prstGeom>
            <a:noFill/>
          </p:spPr>
          <p:txBody>
            <a:bodyPr wrap="square" rtlCol="0">
              <a:spAutoFit/>
            </a:bodyPr>
            <a:lstStyle/>
            <a:p>
              <a:pPr algn="ctr"/>
              <a:r>
                <a:rPr lang="en-ZA" sz="1000" dirty="0">
                  <a:solidFill>
                    <a:schemeClr val="accent2"/>
                  </a:solidFill>
                  <a:latin typeface="+mj-lt"/>
                </a:rPr>
                <a:t>Taiwan (Chinese Taipei)</a:t>
              </a:r>
            </a:p>
          </p:txBody>
        </p:sp>
        <p:pic>
          <p:nvPicPr>
            <p:cNvPr id="164" name="Picture 163">
              <a:extLst>
                <a:ext uri="{FF2B5EF4-FFF2-40B4-BE49-F238E27FC236}">
                  <a16:creationId xmlns:a16="http://schemas.microsoft.com/office/drawing/2014/main" id="{8951FA8A-0564-26E8-84A4-17D87ADFA91D}"/>
                </a:ext>
              </a:extLst>
            </p:cNvPr>
            <p:cNvPicPr>
              <a:picLocks noChangeAspect="1"/>
            </p:cNvPicPr>
            <p:nvPr/>
          </p:nvPicPr>
          <p:blipFill>
            <a:blip r:embed="rId12"/>
            <a:srcRect l="2754" r="2754"/>
            <a:stretch/>
          </p:blipFill>
          <p:spPr>
            <a:xfrm>
              <a:off x="9223625" y="4108592"/>
              <a:ext cx="297526" cy="474729"/>
            </a:xfrm>
            <a:prstGeom prst="rect">
              <a:avLst/>
            </a:prstGeom>
          </p:spPr>
        </p:pic>
        <p:sp>
          <p:nvSpPr>
            <p:cNvPr id="166" name="Rectangle 165">
              <a:extLst>
                <a:ext uri="{FF2B5EF4-FFF2-40B4-BE49-F238E27FC236}">
                  <a16:creationId xmlns:a16="http://schemas.microsoft.com/office/drawing/2014/main" id="{E4B5880C-0FEC-BFE1-92DA-31B0DFB3283F}"/>
                </a:ext>
              </a:extLst>
            </p:cNvPr>
            <p:cNvSpPr/>
            <p:nvPr/>
          </p:nvSpPr>
          <p:spPr>
            <a:xfrm>
              <a:off x="9256420" y="1451925"/>
              <a:ext cx="231937" cy="290363"/>
            </a:xfrm>
            <a:prstGeom prst="rect">
              <a:avLst/>
            </a:prstGeom>
            <a:solidFill>
              <a:srgbClr val="BFBFBF"/>
            </a:solidFill>
            <a:ln w="9525" cap="flat" cmpd="sng" algn="ctr">
              <a:noFill/>
              <a:prstDash val="solid"/>
            </a:ln>
            <a:effectLst/>
          </p:spPr>
          <p:txBody>
            <a:bodyPr rtlCol="0" anchor="ctr"/>
            <a:lstStyle/>
            <a:p>
              <a:pPr algn="ctr"/>
              <a:endParaRPr lang="en-ZA" sz="2400" dirty="0">
                <a:solidFill>
                  <a:schemeClr val="accent2"/>
                </a:solidFill>
              </a:endParaRPr>
            </a:p>
          </p:txBody>
        </p:sp>
        <p:sp>
          <p:nvSpPr>
            <p:cNvPr id="167" name="TextBox 166">
              <a:extLst>
                <a:ext uri="{FF2B5EF4-FFF2-40B4-BE49-F238E27FC236}">
                  <a16:creationId xmlns:a16="http://schemas.microsoft.com/office/drawing/2014/main" id="{5E2590B5-80C0-C69B-5871-E5AE87AA7C32}"/>
                </a:ext>
              </a:extLst>
            </p:cNvPr>
            <p:cNvSpPr txBox="1"/>
            <p:nvPr/>
          </p:nvSpPr>
          <p:spPr>
            <a:xfrm>
              <a:off x="9099949" y="1744585"/>
              <a:ext cx="544878" cy="338554"/>
            </a:xfrm>
            <a:prstGeom prst="rect">
              <a:avLst/>
            </a:prstGeom>
            <a:noFill/>
          </p:spPr>
          <p:txBody>
            <a:bodyPr wrap="square" rtlCol="0">
              <a:spAutoFit/>
            </a:bodyPr>
            <a:lstStyle/>
            <a:p>
              <a:pPr algn="ctr"/>
              <a:r>
                <a:rPr lang="en-ZA" sz="1600" dirty="0">
                  <a:solidFill>
                    <a:schemeClr val="accent2"/>
                  </a:solidFill>
                  <a:latin typeface="+mj-lt"/>
                </a:rPr>
                <a:t>-3</a:t>
              </a:r>
            </a:p>
          </p:txBody>
        </p:sp>
      </p:grpSp>
      <p:grpSp>
        <p:nvGrpSpPr>
          <p:cNvPr id="178" name="Group 177">
            <a:extLst>
              <a:ext uri="{FF2B5EF4-FFF2-40B4-BE49-F238E27FC236}">
                <a16:creationId xmlns:a16="http://schemas.microsoft.com/office/drawing/2014/main" id="{938A1858-3C7E-7C33-3A39-4F2E46BF3588}"/>
              </a:ext>
            </a:extLst>
          </p:cNvPr>
          <p:cNvGrpSpPr/>
          <p:nvPr/>
        </p:nvGrpSpPr>
        <p:grpSpPr>
          <a:xfrm>
            <a:off x="9534188" y="1451925"/>
            <a:ext cx="902293" cy="4610452"/>
            <a:chOff x="9534188" y="1451925"/>
            <a:chExt cx="902293" cy="4610452"/>
          </a:xfrm>
        </p:grpSpPr>
        <p:grpSp>
          <p:nvGrpSpPr>
            <p:cNvPr id="52" name="Group 51">
              <a:extLst>
                <a:ext uri="{FF2B5EF4-FFF2-40B4-BE49-F238E27FC236}">
                  <a16:creationId xmlns:a16="http://schemas.microsoft.com/office/drawing/2014/main" id="{2E24070A-6FAD-92AE-A77C-6495FEBE4D55}"/>
                </a:ext>
              </a:extLst>
            </p:cNvPr>
            <p:cNvGrpSpPr/>
            <p:nvPr/>
          </p:nvGrpSpPr>
          <p:grpSpPr>
            <a:xfrm>
              <a:off x="9696439" y="5282718"/>
              <a:ext cx="542778" cy="779659"/>
              <a:chOff x="9657473" y="5282718"/>
              <a:chExt cx="542778" cy="779659"/>
            </a:xfrm>
          </p:grpSpPr>
          <p:sp>
            <p:nvSpPr>
              <p:cNvPr id="86" name="TextBox 85">
                <a:extLst>
                  <a:ext uri="{FF2B5EF4-FFF2-40B4-BE49-F238E27FC236}">
                    <a16:creationId xmlns:a16="http://schemas.microsoft.com/office/drawing/2014/main" id="{553FA05C-1F2D-41BF-A7D3-D6AF3836554D}"/>
                  </a:ext>
                </a:extLst>
              </p:cNvPr>
              <p:cNvSpPr txBox="1"/>
              <p:nvPr/>
            </p:nvSpPr>
            <p:spPr>
              <a:xfrm>
                <a:off x="9657473" y="5282718"/>
                <a:ext cx="542778" cy="338554"/>
              </a:xfrm>
              <a:prstGeom prst="rect">
                <a:avLst/>
              </a:prstGeom>
              <a:noFill/>
            </p:spPr>
            <p:txBody>
              <a:bodyPr wrap="square" rtlCol="0">
                <a:spAutoFit/>
              </a:bodyPr>
              <a:lstStyle/>
              <a:p>
                <a:pPr algn="ctr"/>
                <a:r>
                  <a:rPr lang="en-ZA" sz="1600" dirty="0">
                    <a:solidFill>
                      <a:schemeClr val="accent2"/>
                    </a:solidFill>
                    <a:latin typeface="+mj-lt"/>
                  </a:rPr>
                  <a:t>103</a:t>
                </a:r>
              </a:p>
            </p:txBody>
          </p:sp>
          <p:sp>
            <p:nvSpPr>
              <p:cNvPr id="87" name="TextBox 86">
                <a:extLst>
                  <a:ext uri="{FF2B5EF4-FFF2-40B4-BE49-F238E27FC236}">
                    <a16:creationId xmlns:a16="http://schemas.microsoft.com/office/drawing/2014/main" id="{BFD64A6C-2023-43D6-A17B-E6BBFD857C88}"/>
                  </a:ext>
                </a:extLst>
              </p:cNvPr>
              <p:cNvSpPr txBox="1"/>
              <p:nvPr/>
            </p:nvSpPr>
            <p:spPr>
              <a:xfrm>
                <a:off x="9657473" y="5723823"/>
                <a:ext cx="542778" cy="338554"/>
              </a:xfrm>
              <a:prstGeom prst="rect">
                <a:avLst/>
              </a:prstGeom>
              <a:noFill/>
            </p:spPr>
            <p:txBody>
              <a:bodyPr wrap="square" rtlCol="0">
                <a:spAutoFit/>
              </a:bodyPr>
              <a:lstStyle/>
              <a:p>
                <a:pPr algn="ctr"/>
                <a:r>
                  <a:rPr lang="en-ZA" sz="1600" dirty="0">
                    <a:solidFill>
                      <a:schemeClr val="accent2"/>
                    </a:solidFill>
                    <a:latin typeface="+mj-lt"/>
                  </a:rPr>
                  <a:t>100</a:t>
                </a:r>
              </a:p>
            </p:txBody>
          </p:sp>
        </p:grpSp>
        <p:sp>
          <p:nvSpPr>
            <p:cNvPr id="158" name="TextBox 157">
              <a:extLst>
                <a:ext uri="{FF2B5EF4-FFF2-40B4-BE49-F238E27FC236}">
                  <a16:creationId xmlns:a16="http://schemas.microsoft.com/office/drawing/2014/main" id="{B7209FAB-ADF0-9B0F-1402-1C7A710F97FC}"/>
                </a:ext>
              </a:extLst>
            </p:cNvPr>
            <p:cNvSpPr txBox="1"/>
            <p:nvPr/>
          </p:nvSpPr>
          <p:spPr>
            <a:xfrm>
              <a:off x="9534188" y="4622195"/>
              <a:ext cx="902293" cy="246221"/>
            </a:xfrm>
            <a:prstGeom prst="rect">
              <a:avLst/>
            </a:prstGeom>
            <a:noFill/>
          </p:spPr>
          <p:txBody>
            <a:bodyPr wrap="square" rtlCol="0">
              <a:spAutoFit/>
            </a:bodyPr>
            <a:lstStyle/>
            <a:p>
              <a:pPr algn="ctr"/>
              <a:r>
                <a:rPr lang="en-ZA" sz="1000" dirty="0">
                  <a:solidFill>
                    <a:schemeClr val="accent2"/>
                  </a:solidFill>
                  <a:latin typeface="+mj-lt"/>
                </a:rPr>
                <a:t>Yemen</a:t>
              </a:r>
            </a:p>
          </p:txBody>
        </p:sp>
        <p:pic>
          <p:nvPicPr>
            <p:cNvPr id="159" name="Picture 158">
              <a:extLst>
                <a:ext uri="{FF2B5EF4-FFF2-40B4-BE49-F238E27FC236}">
                  <a16:creationId xmlns:a16="http://schemas.microsoft.com/office/drawing/2014/main" id="{9C75C83F-B402-9A60-A799-0D1BA39880AF}"/>
                </a:ext>
              </a:extLst>
            </p:cNvPr>
            <p:cNvPicPr>
              <a:picLocks noChangeAspect="1"/>
            </p:cNvPicPr>
            <p:nvPr/>
          </p:nvPicPr>
          <p:blipFill rotWithShape="1">
            <a:blip r:embed="rId13"/>
            <a:srcRect l="31252" t="50500" r="62709" b="38758"/>
            <a:stretch/>
          </p:blipFill>
          <p:spPr>
            <a:xfrm>
              <a:off x="9783163" y="4060337"/>
              <a:ext cx="359126" cy="561115"/>
            </a:xfrm>
            <a:prstGeom prst="rect">
              <a:avLst/>
            </a:prstGeom>
          </p:spPr>
        </p:pic>
        <p:sp>
          <p:nvSpPr>
            <p:cNvPr id="168" name="Rectangle 167">
              <a:extLst>
                <a:ext uri="{FF2B5EF4-FFF2-40B4-BE49-F238E27FC236}">
                  <a16:creationId xmlns:a16="http://schemas.microsoft.com/office/drawing/2014/main" id="{198C8CEB-AF94-03C0-13E7-E03667D9CEC8}"/>
                </a:ext>
              </a:extLst>
            </p:cNvPr>
            <p:cNvSpPr/>
            <p:nvPr/>
          </p:nvSpPr>
          <p:spPr>
            <a:xfrm>
              <a:off x="9837487" y="1451925"/>
              <a:ext cx="231937" cy="290363"/>
            </a:xfrm>
            <a:prstGeom prst="rect">
              <a:avLst/>
            </a:prstGeom>
            <a:solidFill>
              <a:srgbClr val="BFBFBF"/>
            </a:solidFill>
            <a:ln w="9525" cap="flat" cmpd="sng" algn="ctr">
              <a:noFill/>
              <a:prstDash val="solid"/>
            </a:ln>
            <a:effectLst/>
          </p:spPr>
          <p:txBody>
            <a:bodyPr rtlCol="0" anchor="ctr"/>
            <a:lstStyle/>
            <a:p>
              <a:pPr algn="ctr"/>
              <a:endParaRPr lang="en-ZA" sz="2400" dirty="0">
                <a:solidFill>
                  <a:schemeClr val="accent2"/>
                </a:solidFill>
              </a:endParaRPr>
            </a:p>
          </p:txBody>
        </p:sp>
        <p:sp>
          <p:nvSpPr>
            <p:cNvPr id="169" name="TextBox 168">
              <a:extLst>
                <a:ext uri="{FF2B5EF4-FFF2-40B4-BE49-F238E27FC236}">
                  <a16:creationId xmlns:a16="http://schemas.microsoft.com/office/drawing/2014/main" id="{68BC96A9-22E8-3D62-5C5A-3A013F48220D}"/>
                </a:ext>
              </a:extLst>
            </p:cNvPr>
            <p:cNvSpPr txBox="1"/>
            <p:nvPr/>
          </p:nvSpPr>
          <p:spPr>
            <a:xfrm>
              <a:off x="9681016" y="1744585"/>
              <a:ext cx="544878" cy="338554"/>
            </a:xfrm>
            <a:prstGeom prst="rect">
              <a:avLst/>
            </a:prstGeom>
            <a:noFill/>
          </p:spPr>
          <p:txBody>
            <a:bodyPr wrap="square" rtlCol="0">
              <a:spAutoFit/>
            </a:bodyPr>
            <a:lstStyle/>
            <a:p>
              <a:pPr algn="ctr"/>
              <a:r>
                <a:rPr lang="en-ZA" sz="1600" dirty="0">
                  <a:solidFill>
                    <a:schemeClr val="accent2"/>
                  </a:solidFill>
                  <a:latin typeface="+mj-lt"/>
                </a:rPr>
                <a:t>-3</a:t>
              </a:r>
            </a:p>
          </p:txBody>
        </p:sp>
      </p:grpSp>
      <p:sp>
        <p:nvSpPr>
          <p:cNvPr id="81" name="Freeform: Shape 80">
            <a:extLst>
              <a:ext uri="{FF2B5EF4-FFF2-40B4-BE49-F238E27FC236}">
                <a16:creationId xmlns:a16="http://schemas.microsoft.com/office/drawing/2014/main" id="{4D9B20EF-2A27-45AC-860A-901D773CED85}"/>
              </a:ext>
            </a:extLst>
          </p:cNvPr>
          <p:cNvSpPr/>
          <p:nvPr/>
        </p:nvSpPr>
        <p:spPr>
          <a:xfrm flipV="1">
            <a:off x="5989582" y="1455465"/>
            <a:ext cx="4224796" cy="2513517"/>
          </a:xfrm>
          <a:custGeom>
            <a:avLst/>
            <a:gdLst>
              <a:gd name="connsiteX0" fmla="*/ 0 w 3108960"/>
              <a:gd name="connsiteY0" fmla="*/ 0 h 1524000"/>
              <a:gd name="connsiteX1" fmla="*/ 0 w 3108960"/>
              <a:gd name="connsiteY1" fmla="*/ 1524000 h 1524000"/>
              <a:gd name="connsiteX2" fmla="*/ 3108960 w 3108960"/>
              <a:gd name="connsiteY2" fmla="*/ 1524000 h 1524000"/>
            </a:gdLst>
            <a:ahLst/>
            <a:cxnLst>
              <a:cxn ang="0">
                <a:pos x="connsiteX0" y="connsiteY0"/>
              </a:cxn>
              <a:cxn ang="0">
                <a:pos x="connsiteX1" y="connsiteY1"/>
              </a:cxn>
              <a:cxn ang="0">
                <a:pos x="connsiteX2" y="connsiteY2"/>
              </a:cxn>
            </a:cxnLst>
            <a:rect l="l" t="t" r="r" b="b"/>
            <a:pathLst>
              <a:path w="3108960" h="1524000">
                <a:moveTo>
                  <a:pt x="0" y="0"/>
                </a:moveTo>
                <a:lnTo>
                  <a:pt x="0" y="1524000"/>
                </a:lnTo>
                <a:lnTo>
                  <a:pt x="3108960" y="1524000"/>
                </a:lnTo>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a:solidFill>
                <a:schemeClr val="accent2"/>
              </a:solidFill>
            </a:endParaRPr>
          </a:p>
        </p:txBody>
      </p:sp>
    </p:spTree>
    <p:extLst>
      <p:ext uri="{BB962C8B-B14F-4D97-AF65-F5344CB8AC3E}">
        <p14:creationId xmlns:p14="http://schemas.microsoft.com/office/powerpoint/2010/main" val="264240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684017"/>
            <a:ext cx="10083800" cy="6875891"/>
          </a:xfrm>
          <a:custGeom>
            <a:avLst/>
            <a:gdLst/>
            <a:ahLst/>
            <a:cxnLst/>
            <a:rect l="l" t="t" r="r" b="b"/>
            <a:pathLst>
              <a:path w="9144000" h="6235065">
                <a:moveTo>
                  <a:pt x="9144000" y="0"/>
                </a:moveTo>
                <a:lnTo>
                  <a:pt x="0" y="0"/>
                </a:lnTo>
                <a:lnTo>
                  <a:pt x="0" y="6234684"/>
                </a:lnTo>
                <a:lnTo>
                  <a:pt x="9144000" y="6234684"/>
                </a:lnTo>
                <a:lnTo>
                  <a:pt x="9144000" y="0"/>
                </a:lnTo>
                <a:close/>
              </a:path>
            </a:pathLst>
          </a:custGeom>
          <a:solidFill>
            <a:srgbClr val="F7F7F8"/>
          </a:solidFill>
        </p:spPr>
        <p:txBody>
          <a:bodyPr wrap="square" lIns="0" tIns="0" rIns="0" bIns="0" rtlCol="0"/>
          <a:lstStyle/>
          <a:p>
            <a:endParaRPr/>
          </a:p>
        </p:txBody>
      </p:sp>
      <p:pic>
        <p:nvPicPr>
          <p:cNvPr id="3" name="object 3"/>
          <p:cNvPicPr/>
          <p:nvPr/>
        </p:nvPicPr>
        <p:blipFill>
          <a:blip r:embed="rId2" cstate="print"/>
          <a:stretch>
            <a:fillRect/>
          </a:stretch>
        </p:blipFill>
        <p:spPr>
          <a:xfrm>
            <a:off x="4550096" y="208398"/>
            <a:ext cx="1593208" cy="216802"/>
          </a:xfrm>
          <a:prstGeom prst="rect">
            <a:avLst/>
          </a:prstGeom>
        </p:spPr>
      </p:pic>
      <p:sp>
        <p:nvSpPr>
          <p:cNvPr id="4" name="object 4"/>
          <p:cNvSpPr txBox="1"/>
          <p:nvPr/>
        </p:nvSpPr>
        <p:spPr>
          <a:xfrm>
            <a:off x="780419" y="210080"/>
            <a:ext cx="1768166" cy="242601"/>
          </a:xfrm>
          <a:prstGeom prst="rect">
            <a:avLst/>
          </a:prstGeom>
          <a:solidFill>
            <a:srgbClr val="435262"/>
          </a:solidFill>
        </p:spPr>
        <p:txBody>
          <a:bodyPr vert="horz" wrap="square" lIns="0" tIns="88934" rIns="0" bIns="0" rtlCol="0">
            <a:spAutoFit/>
          </a:bodyPr>
          <a:lstStyle/>
          <a:p>
            <a:pPr marL="99439">
              <a:spcBef>
                <a:spcPts val="700"/>
              </a:spcBef>
            </a:pPr>
            <a:r>
              <a:rPr sz="993" dirty="0">
                <a:solidFill>
                  <a:srgbClr val="FFFFFF"/>
                </a:solidFill>
                <a:latin typeface="Arial"/>
                <a:cs typeface="Arial"/>
              </a:rPr>
              <a:t>GLOBAL</a:t>
            </a:r>
            <a:r>
              <a:rPr sz="993" spc="-44" dirty="0">
                <a:solidFill>
                  <a:srgbClr val="FFFFFF"/>
                </a:solidFill>
                <a:latin typeface="Arial"/>
                <a:cs typeface="Arial"/>
              </a:rPr>
              <a:t> </a:t>
            </a:r>
            <a:r>
              <a:rPr sz="993" dirty="0">
                <a:solidFill>
                  <a:srgbClr val="FFFFFF"/>
                </a:solidFill>
                <a:latin typeface="Arial"/>
                <a:cs typeface="Arial"/>
              </a:rPr>
              <a:t>MOBILITY</a:t>
            </a:r>
            <a:r>
              <a:rPr sz="993" spc="-22" dirty="0">
                <a:solidFill>
                  <a:srgbClr val="FFFFFF"/>
                </a:solidFill>
                <a:latin typeface="Arial"/>
                <a:cs typeface="Arial"/>
              </a:rPr>
              <a:t> TODAY</a:t>
            </a:r>
            <a:endParaRPr sz="993">
              <a:latin typeface="Arial"/>
              <a:cs typeface="Arial"/>
            </a:endParaRPr>
          </a:p>
        </p:txBody>
      </p:sp>
      <p:sp>
        <p:nvSpPr>
          <p:cNvPr id="5" name="object 5"/>
          <p:cNvSpPr txBox="1">
            <a:spLocks noGrp="1"/>
          </p:cNvSpPr>
          <p:nvPr>
            <p:ph type="title"/>
          </p:nvPr>
        </p:nvSpPr>
        <p:spPr>
          <a:xfrm>
            <a:off x="867924" y="966310"/>
            <a:ext cx="4912351" cy="354302"/>
          </a:xfrm>
          <a:prstGeom prst="rect">
            <a:avLst/>
          </a:prstGeom>
        </p:spPr>
        <p:txBody>
          <a:bodyPr vert="horz" wrap="square" lIns="0" tIns="14706" rIns="0" bIns="0" rtlCol="0" anchor="ctr">
            <a:spAutoFit/>
          </a:bodyPr>
          <a:lstStyle/>
          <a:p>
            <a:pPr marL="14006">
              <a:lnSpc>
                <a:spcPct val="100000"/>
              </a:lnSpc>
              <a:spcBef>
                <a:spcPts val="116"/>
              </a:spcBef>
            </a:pPr>
            <a:r>
              <a:rPr sz="2206" i="1" dirty="0">
                <a:solidFill>
                  <a:srgbClr val="435262"/>
                </a:solidFill>
              </a:rPr>
              <a:t>The</a:t>
            </a:r>
            <a:r>
              <a:rPr sz="2206" i="1" spc="-17" dirty="0">
                <a:solidFill>
                  <a:srgbClr val="435262"/>
                </a:solidFill>
              </a:rPr>
              <a:t> </a:t>
            </a:r>
            <a:r>
              <a:rPr sz="2206" i="1" dirty="0">
                <a:solidFill>
                  <a:srgbClr val="435262"/>
                </a:solidFill>
              </a:rPr>
              <a:t>Impact</a:t>
            </a:r>
            <a:r>
              <a:rPr sz="2206" i="1" spc="-44" dirty="0">
                <a:solidFill>
                  <a:srgbClr val="435262"/>
                </a:solidFill>
              </a:rPr>
              <a:t> </a:t>
            </a:r>
            <a:r>
              <a:rPr sz="2206" i="1" dirty="0">
                <a:solidFill>
                  <a:srgbClr val="435262"/>
                </a:solidFill>
              </a:rPr>
              <a:t>of</a:t>
            </a:r>
            <a:r>
              <a:rPr sz="2206" i="1" spc="6" dirty="0">
                <a:solidFill>
                  <a:srgbClr val="435262"/>
                </a:solidFill>
              </a:rPr>
              <a:t> </a:t>
            </a:r>
            <a:r>
              <a:rPr sz="2206" i="1" dirty="0">
                <a:solidFill>
                  <a:srgbClr val="435262"/>
                </a:solidFill>
              </a:rPr>
              <a:t>Covid-19</a:t>
            </a:r>
            <a:r>
              <a:rPr sz="2206" i="1" spc="-39" dirty="0">
                <a:solidFill>
                  <a:srgbClr val="435262"/>
                </a:solidFill>
              </a:rPr>
              <a:t> </a:t>
            </a:r>
            <a:r>
              <a:rPr sz="2206" i="1" dirty="0">
                <a:solidFill>
                  <a:srgbClr val="435262"/>
                </a:solidFill>
              </a:rPr>
              <a:t>on Global</a:t>
            </a:r>
            <a:r>
              <a:rPr sz="2206" i="1" spc="-17" dirty="0">
                <a:solidFill>
                  <a:srgbClr val="435262"/>
                </a:solidFill>
              </a:rPr>
              <a:t> </a:t>
            </a:r>
            <a:r>
              <a:rPr sz="2206" i="1" spc="-11" dirty="0">
                <a:solidFill>
                  <a:srgbClr val="435262"/>
                </a:solidFill>
              </a:rPr>
              <a:t>Mobility</a:t>
            </a:r>
            <a:endParaRPr sz="2206"/>
          </a:p>
        </p:txBody>
      </p:sp>
      <p:pic>
        <p:nvPicPr>
          <p:cNvPr id="6" name="object 6"/>
          <p:cNvPicPr/>
          <p:nvPr/>
        </p:nvPicPr>
        <p:blipFill>
          <a:blip r:embed="rId3" cstate="print"/>
          <a:stretch>
            <a:fillRect/>
          </a:stretch>
        </p:blipFill>
        <p:spPr>
          <a:xfrm>
            <a:off x="2030810" y="1677271"/>
            <a:ext cx="6409934" cy="53528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3E3539-A4FA-DE91-64F1-DB74368D109F}"/>
              </a:ext>
            </a:extLst>
          </p:cNvPr>
          <p:cNvSpPr>
            <a:spLocks noGrp="1"/>
          </p:cNvSpPr>
          <p:nvPr>
            <p:ph type="subTitle" idx="4"/>
          </p:nvPr>
        </p:nvSpPr>
        <p:spPr>
          <a:xfrm>
            <a:off x="985893" y="2810071"/>
            <a:ext cx="8219786" cy="900453"/>
          </a:xfrm>
        </p:spPr>
        <p:txBody>
          <a:bodyPr/>
          <a:lstStyle/>
          <a:p>
            <a:r>
              <a:rPr lang="en-US" sz="3200" dirty="0"/>
              <a:t>Popular Residence and Citizenship by Investment Programs</a:t>
            </a:r>
          </a:p>
        </p:txBody>
      </p:sp>
    </p:spTree>
    <p:extLst>
      <p:ext uri="{BB962C8B-B14F-4D97-AF65-F5344CB8AC3E}">
        <p14:creationId xmlns:p14="http://schemas.microsoft.com/office/powerpoint/2010/main" val="255984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22455-857C-4AA6-85C8-6E530E1C8A64}"/>
              </a:ext>
            </a:extLst>
          </p:cNvPr>
          <p:cNvSpPr/>
          <p:nvPr/>
        </p:nvSpPr>
        <p:spPr>
          <a:xfrm>
            <a:off x="994964" y="6296023"/>
            <a:ext cx="8962811" cy="477375"/>
          </a:xfrm>
          <a:prstGeom prst="rect">
            <a:avLst/>
          </a:prstGeom>
        </p:spPr>
        <p:txBody>
          <a:bodyPr wrap="square">
            <a:spAutoFit/>
          </a:bodyPr>
          <a:lstStyle/>
          <a:p>
            <a:pPr marL="12700" marR="5080">
              <a:lnSpc>
                <a:spcPct val="107800"/>
              </a:lnSpc>
              <a:tabLst>
                <a:tab pos="193040" algn="l"/>
              </a:tabLst>
            </a:pPr>
            <a:r>
              <a:rPr lang="en-ZA" sz="1200" i="1" spc="5" dirty="0">
                <a:solidFill>
                  <a:srgbClr val="3F5363"/>
                </a:solidFill>
                <a:latin typeface="Calibri" panose="020F0502020204030204" pitchFamily="34" charset="0"/>
                <a:cs typeface="Calibri" panose="020F0502020204030204" pitchFamily="34" charset="0"/>
              </a:rPr>
              <a:t>¹</a:t>
            </a:r>
            <a:r>
              <a:rPr lang="en-ZA" sz="1200" i="1" spc="5" dirty="0">
                <a:solidFill>
                  <a:srgbClr val="3F5363"/>
                </a:solidFill>
                <a:latin typeface="Times New Roman" panose="02020603050405020304" pitchFamily="18" charset="0"/>
                <a:cs typeface="Times New Roman" panose="02020603050405020304" pitchFamily="18" charset="0"/>
              </a:rPr>
              <a:t> Costs represent the minimum contribution/investment for a single applicant and applicants would incur additional property transaction costs and/or misc. government fees, due diligence fees and processing fees</a:t>
            </a:r>
          </a:p>
        </p:txBody>
      </p:sp>
      <p:graphicFrame>
        <p:nvGraphicFramePr>
          <p:cNvPr id="5" name="Table 4">
            <a:extLst>
              <a:ext uri="{FF2B5EF4-FFF2-40B4-BE49-F238E27FC236}">
                <a16:creationId xmlns:a16="http://schemas.microsoft.com/office/drawing/2014/main" id="{C2174F55-68F2-3C47-85D4-11CA4F858ADA}"/>
              </a:ext>
            </a:extLst>
          </p:cNvPr>
          <p:cNvGraphicFramePr>
            <a:graphicFrameLocks noGrp="1"/>
          </p:cNvGraphicFramePr>
          <p:nvPr>
            <p:extLst>
              <p:ext uri="{D42A27DB-BD31-4B8C-83A1-F6EECF244321}">
                <p14:modId xmlns:p14="http://schemas.microsoft.com/office/powerpoint/2010/main" val="3949273541"/>
              </p:ext>
            </p:extLst>
          </p:nvPr>
        </p:nvGraphicFramePr>
        <p:xfrm>
          <a:off x="994965" y="1266824"/>
          <a:ext cx="8962812" cy="4918075"/>
        </p:xfrm>
        <a:graphic>
          <a:graphicData uri="http://schemas.openxmlformats.org/drawingml/2006/table">
            <a:tbl>
              <a:tblPr firstRow="1" bandRow="1">
                <a:tableStyleId>{5940675A-B579-460E-94D1-54222C63F5DA}</a:tableStyleId>
              </a:tblPr>
              <a:tblGrid>
                <a:gridCol w="2240703">
                  <a:extLst>
                    <a:ext uri="{9D8B030D-6E8A-4147-A177-3AD203B41FA5}">
                      <a16:colId xmlns:a16="http://schemas.microsoft.com/office/drawing/2014/main" val="20000"/>
                    </a:ext>
                  </a:extLst>
                </a:gridCol>
                <a:gridCol w="2240703">
                  <a:extLst>
                    <a:ext uri="{9D8B030D-6E8A-4147-A177-3AD203B41FA5}">
                      <a16:colId xmlns:a16="http://schemas.microsoft.com/office/drawing/2014/main" val="20001"/>
                    </a:ext>
                  </a:extLst>
                </a:gridCol>
                <a:gridCol w="2240703">
                  <a:extLst>
                    <a:ext uri="{9D8B030D-6E8A-4147-A177-3AD203B41FA5}">
                      <a16:colId xmlns:a16="http://schemas.microsoft.com/office/drawing/2014/main" val="3804750491"/>
                    </a:ext>
                  </a:extLst>
                </a:gridCol>
                <a:gridCol w="2240703">
                  <a:extLst>
                    <a:ext uri="{9D8B030D-6E8A-4147-A177-3AD203B41FA5}">
                      <a16:colId xmlns:a16="http://schemas.microsoft.com/office/drawing/2014/main" val="20002"/>
                    </a:ext>
                  </a:extLst>
                </a:gridCol>
              </a:tblGrid>
              <a:tr h="556129">
                <a:tc>
                  <a:txBody>
                    <a:bodyPr/>
                    <a:lstStyle/>
                    <a:p>
                      <a:pPr marL="0" indent="0" algn="ctr">
                        <a:buFont typeface="+mj-lt"/>
                        <a:buNone/>
                      </a:pPr>
                      <a:endParaRPr lang="en-ZA" sz="1400" b="0" i="0" dirty="0">
                        <a:solidFill>
                          <a:schemeClr val="bg1"/>
                        </a:solidFill>
                        <a:latin typeface="Times New Roman" panose="02020603050405020304" pitchFamily="18" charset="0"/>
                        <a:ea typeface="ClassGarmnd BT" charset="0"/>
                        <a:cs typeface="Times New Roman" panose="02020603050405020304" pitchFamily="18" charset="0"/>
                      </a:endParaRPr>
                    </a:p>
                  </a:txBody>
                  <a:tcPr marL="72000" marR="72000" marT="72000" marB="72000" anchor="ctr">
                    <a:lnL w="12700" cmpd="sng">
                      <a:noFill/>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lumMod val="50000"/>
                        </a:schemeClr>
                      </a:solidFill>
                      <a:prstDash val="solid"/>
                      <a:round/>
                      <a:headEnd type="none" w="med" len="med"/>
                      <a:tailEnd type="none" w="med" len="med"/>
                    </a:lnB>
                    <a:solidFill>
                      <a:srgbClr val="3F5363"/>
                    </a:solidFill>
                  </a:tcPr>
                </a:tc>
                <a:tc>
                  <a:txBody>
                    <a:bodyPr/>
                    <a:lstStyle/>
                    <a:p>
                      <a:pPr algn="ctr"/>
                      <a:r>
                        <a:rPr lang="en-ZA" sz="1400" i="1" spc="-5" dirty="0">
                          <a:solidFill>
                            <a:srgbClr val="FFFFFF"/>
                          </a:solidFill>
                          <a:latin typeface="Times New Roman"/>
                          <a:cs typeface="Times New Roman"/>
                        </a:rPr>
                        <a:t>Austria</a:t>
                      </a:r>
                      <a:endParaRPr lang="en-US" sz="1400" i="1" dirty="0">
                        <a:solidFill>
                          <a:schemeClr val="bg1"/>
                        </a:solidFill>
                        <a:latin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lumMod val="50000"/>
                        </a:schemeClr>
                      </a:solidFill>
                      <a:prstDash val="solid"/>
                      <a:round/>
                      <a:headEnd type="none" w="med" len="med"/>
                      <a:tailEnd type="none" w="med" len="med"/>
                    </a:lnB>
                    <a:solidFill>
                      <a:srgbClr val="3F5363"/>
                    </a:solidFill>
                  </a:tcPr>
                </a:tc>
                <a:tc>
                  <a:txBody>
                    <a:bodyPr/>
                    <a:lstStyle/>
                    <a:p>
                      <a:pPr algn="ctr"/>
                      <a:r>
                        <a:rPr lang="en-ZA" sz="1400" i="1" spc="-5" dirty="0">
                          <a:solidFill>
                            <a:srgbClr val="FFFFFF"/>
                          </a:solidFill>
                          <a:latin typeface="Times New Roman"/>
                          <a:cs typeface="Times New Roman"/>
                        </a:rPr>
                        <a:t>Malta</a:t>
                      </a:r>
                      <a:endParaRPr lang="en-US" sz="1400" i="1" dirty="0">
                        <a:solidFill>
                          <a:schemeClr val="bg1"/>
                        </a:solidFill>
                        <a:latin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lumMod val="50000"/>
                        </a:schemeClr>
                      </a:solidFill>
                      <a:prstDash val="solid"/>
                      <a:round/>
                      <a:headEnd type="none" w="med" len="med"/>
                      <a:tailEnd type="none" w="med" len="med"/>
                    </a:lnB>
                    <a:solidFill>
                      <a:srgbClr val="3F5363"/>
                    </a:solidFill>
                  </a:tcPr>
                </a:tc>
                <a:tc>
                  <a:txBody>
                    <a:bodyPr/>
                    <a:lstStyle/>
                    <a:p>
                      <a:pPr algn="ctr">
                        <a:lnSpc>
                          <a:spcPct val="100000"/>
                        </a:lnSpc>
                      </a:pPr>
                      <a:r>
                        <a:rPr lang="en-US" sz="1600" i="1" dirty="0">
                          <a:solidFill>
                            <a:schemeClr val="bg1"/>
                          </a:solidFill>
                          <a:latin typeface="Times New Roman" panose="02020603050405020304" pitchFamily="18" charset="0"/>
                          <a:cs typeface="Times New Roman" panose="02020603050405020304" pitchFamily="18" charset="0"/>
                        </a:rPr>
                        <a:t>Turkey</a:t>
                      </a:r>
                      <a:endParaRPr sz="1600" i="1" dirty="0">
                        <a:solidFill>
                          <a:schemeClr val="bg1"/>
                        </a:solidFill>
                        <a:latin typeface="Times New Roman" panose="02020603050405020304" pitchFamily="18" charset="0"/>
                        <a:cs typeface="Times New Roman" panose="02020603050405020304" pitchFamily="18" charset="0"/>
                      </a:endParaRPr>
                    </a:p>
                  </a:txBody>
                  <a:tcPr marL="0" marR="0" marT="3810" marB="0" anchor="ctr">
                    <a:lnL w="3175" cap="flat" cmpd="sng" algn="ctr">
                      <a:solidFill>
                        <a:schemeClr val="bg1">
                          <a:lumMod val="50000"/>
                        </a:schemeClr>
                      </a:solidFill>
                      <a:prstDash val="solid"/>
                      <a:round/>
                      <a:headEnd type="none" w="med" len="med"/>
                      <a:tailEnd type="none" w="med" len="med"/>
                    </a:lnL>
                    <a:lnR w="12700" cmpd="sng">
                      <a:noFill/>
                    </a:lnR>
                    <a:lnT w="12700" cmpd="sng">
                      <a:noFill/>
                    </a:lnT>
                    <a:lnB w="3175" cap="flat" cmpd="sng" algn="ctr">
                      <a:solidFill>
                        <a:schemeClr val="bg1">
                          <a:lumMod val="50000"/>
                        </a:schemeClr>
                      </a:solidFill>
                      <a:prstDash val="solid"/>
                      <a:round/>
                      <a:headEnd type="none" w="med" len="med"/>
                      <a:tailEnd type="none" w="med" len="med"/>
                    </a:lnB>
                    <a:solidFill>
                      <a:srgbClr val="3F5363"/>
                    </a:solidFill>
                  </a:tcPr>
                </a:tc>
                <a:extLst>
                  <a:ext uri="{0D108BD9-81ED-4DB2-BD59-A6C34878D82A}">
                    <a16:rowId xmlns:a16="http://schemas.microsoft.com/office/drawing/2014/main" val="10000"/>
                  </a:ext>
                </a:extLst>
              </a:tr>
              <a:tr h="604637">
                <a:tc>
                  <a:txBody>
                    <a:bodyPr/>
                    <a:lstStyle/>
                    <a:p>
                      <a:pPr marL="0" marR="312420" algn="l">
                        <a:lnSpc>
                          <a:spcPct val="100000"/>
                        </a:lnSpc>
                        <a:spcBef>
                          <a:spcPts val="894"/>
                        </a:spcBef>
                      </a:pPr>
                      <a:r>
                        <a:rPr sz="1400" dirty="0">
                          <a:solidFill>
                            <a:srgbClr val="4D4D4D"/>
                          </a:solidFill>
                          <a:latin typeface="Times New Roman" panose="02020603050405020304" pitchFamily="18" charset="0"/>
                          <a:ea typeface="+mn-ea"/>
                          <a:cs typeface="Times New Roman" panose="02020603050405020304" pitchFamily="18" charset="0"/>
                        </a:rPr>
                        <a:t>Government processing  time:</a:t>
                      </a:r>
                    </a:p>
                  </a:txBody>
                  <a:tcPr marL="72000" marR="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lnSpc>
                          <a:spcPct val="100000"/>
                        </a:lnSpc>
                        <a:spcBef>
                          <a:spcPts val="30"/>
                        </a:spcBef>
                        <a:buFont typeface="+mj-lt"/>
                        <a:buNone/>
                      </a:pPr>
                      <a:r>
                        <a:rPr lang="en-ZA" sz="1400" b="0" i="0" dirty="0">
                          <a:solidFill>
                            <a:srgbClr val="4D4D4D"/>
                          </a:solidFill>
                          <a:latin typeface="Times New Roman" panose="02020603050405020304" pitchFamily="18" charset="0"/>
                          <a:ea typeface="+mn-ea"/>
                          <a:cs typeface="Times New Roman" panose="02020603050405020304" pitchFamily="18" charset="0"/>
                        </a:rPr>
                        <a:t>24 to 36 months </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381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30"/>
                        </a:spcBef>
                        <a:buFont typeface="+mj-lt"/>
                        <a:buNone/>
                      </a:pPr>
                      <a:r>
                        <a:rPr lang="en-GB" sz="1400" b="0" i="0" dirty="0">
                          <a:solidFill>
                            <a:srgbClr val="4D4D4D"/>
                          </a:solidFill>
                          <a:latin typeface="Times New Roman" panose="02020603050405020304" pitchFamily="18" charset="0"/>
                          <a:ea typeface="+mn-ea"/>
                          <a:cs typeface="Times New Roman" panose="02020603050405020304" pitchFamily="18" charset="0"/>
                        </a:rPr>
                        <a:t>18 months </a:t>
                      </a:r>
                    </a:p>
                  </a:txBody>
                  <a:tcPr marL="0" marR="0" marT="381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30"/>
                        </a:spcBef>
                        <a:buFont typeface="+mj-lt"/>
                        <a:buNone/>
                      </a:pPr>
                      <a:r>
                        <a:rPr lang="en-US" sz="1400" b="0" i="0" dirty="0">
                          <a:solidFill>
                            <a:srgbClr val="4D4D4D"/>
                          </a:solidFill>
                          <a:latin typeface="Times New Roman" panose="02020603050405020304" pitchFamily="18" charset="0"/>
                          <a:ea typeface="+mn-ea"/>
                          <a:cs typeface="Times New Roman" panose="02020603050405020304" pitchFamily="18" charset="0"/>
                        </a:rPr>
                        <a:t>4 to 6 months</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381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556129">
                <a:tc>
                  <a:txBody>
                    <a:bodyPr/>
                    <a:lstStyle/>
                    <a:p>
                      <a:pPr marL="0" marR="312420" algn="l">
                        <a:lnSpc>
                          <a:spcPct val="100000"/>
                        </a:lnSpc>
                        <a:spcBef>
                          <a:spcPts val="894"/>
                        </a:spcBef>
                      </a:pPr>
                      <a:r>
                        <a:rPr lang="en-ZA" sz="1400" dirty="0">
                          <a:solidFill>
                            <a:srgbClr val="4D4D4D"/>
                          </a:solidFill>
                          <a:latin typeface="Times New Roman" panose="02020603050405020304" pitchFamily="18" charset="0"/>
                          <a:ea typeface="+mn-ea"/>
                          <a:cs typeface="Times New Roman" panose="02020603050405020304" pitchFamily="18" charset="0"/>
                        </a:rPr>
                        <a:t>Member of the EU:</a:t>
                      </a:r>
                    </a:p>
                  </a:txBody>
                  <a:tcPr marL="72000" marR="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lnSpc>
                          <a:spcPct val="100000"/>
                        </a:lnSpc>
                        <a:spcBef>
                          <a:spcPts val="15"/>
                        </a:spcBef>
                        <a:buFont typeface="+mj-lt"/>
                        <a:buNone/>
                      </a:pPr>
                      <a:r>
                        <a:rPr lang="en-US" sz="1400" b="0" i="0" dirty="0">
                          <a:solidFill>
                            <a:srgbClr val="4D4D4D"/>
                          </a:solidFill>
                          <a:latin typeface="Times New Roman" panose="02020603050405020304" pitchFamily="18" charset="0"/>
                          <a:ea typeface="+mn-ea"/>
                          <a:cs typeface="Times New Roman" panose="02020603050405020304" pitchFamily="18" charset="0"/>
                        </a:rPr>
                        <a:t>Yes</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15"/>
                        </a:spcBef>
                        <a:buFont typeface="+mj-lt"/>
                        <a:buNone/>
                      </a:pPr>
                      <a:r>
                        <a:rPr lang="en-US" sz="1400" b="0" i="0" dirty="0">
                          <a:solidFill>
                            <a:srgbClr val="4D4D4D"/>
                          </a:solidFill>
                          <a:latin typeface="Times New Roman" panose="02020603050405020304" pitchFamily="18" charset="0"/>
                          <a:ea typeface="+mn-ea"/>
                          <a:cs typeface="Times New Roman" panose="02020603050405020304" pitchFamily="18" charset="0"/>
                        </a:rPr>
                        <a:t>Yes</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30"/>
                        </a:spcBef>
                        <a:buFont typeface="+mj-lt"/>
                        <a:buNone/>
                      </a:pPr>
                      <a:r>
                        <a:rPr lang="en-US" sz="1400" b="0" i="0" dirty="0">
                          <a:solidFill>
                            <a:srgbClr val="4D4D4D"/>
                          </a:solidFill>
                          <a:latin typeface="Times New Roman" panose="02020603050405020304" pitchFamily="18" charset="0"/>
                          <a:ea typeface="+mn-ea"/>
                          <a:cs typeface="Times New Roman" panose="02020603050405020304" pitchFamily="18" charset="0"/>
                        </a:rPr>
                        <a:t>No</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556129">
                <a:tc>
                  <a:txBody>
                    <a:bodyPr/>
                    <a:lstStyle/>
                    <a:p>
                      <a:pPr marL="0" marR="312420" algn="l">
                        <a:lnSpc>
                          <a:spcPct val="100000"/>
                        </a:lnSpc>
                        <a:spcBef>
                          <a:spcPts val="894"/>
                        </a:spcBef>
                      </a:pPr>
                      <a:r>
                        <a:rPr lang="en-ZA" sz="1400" dirty="0">
                          <a:solidFill>
                            <a:srgbClr val="4D4D4D"/>
                          </a:solidFill>
                          <a:latin typeface="Times New Roman" panose="02020603050405020304" pitchFamily="18" charset="0"/>
                          <a:ea typeface="+mn-ea"/>
                          <a:cs typeface="Times New Roman" panose="02020603050405020304" pitchFamily="18" charset="0"/>
                        </a:rPr>
                        <a:t>Visa-free access to:</a:t>
                      </a:r>
                    </a:p>
                  </a:txBody>
                  <a:tcPr marL="72000" marR="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lnSpc>
                          <a:spcPct val="100000"/>
                        </a:lnSpc>
                        <a:spcBef>
                          <a:spcPts val="15"/>
                        </a:spcBef>
                        <a:buFont typeface="+mj-lt"/>
                        <a:buNone/>
                      </a:pPr>
                      <a:r>
                        <a:rPr lang="en-ZA" sz="1400" b="0" i="0" dirty="0">
                          <a:solidFill>
                            <a:srgbClr val="4D4D4D"/>
                          </a:solidFill>
                          <a:latin typeface="Times New Roman" panose="02020603050405020304" pitchFamily="18" charset="0"/>
                          <a:ea typeface="+mn-ea"/>
                          <a:cs typeface="Times New Roman" panose="02020603050405020304" pitchFamily="18" charset="0"/>
                        </a:rPr>
                        <a:t>193 countries</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15"/>
                        </a:spcBef>
                        <a:buFont typeface="+mj-lt"/>
                        <a:buNone/>
                      </a:pPr>
                      <a:r>
                        <a:rPr lang="en-ZA" sz="1400" b="0" i="0" dirty="0">
                          <a:solidFill>
                            <a:srgbClr val="4D4D4D"/>
                          </a:solidFill>
                          <a:latin typeface="Times New Roman" panose="02020603050405020304" pitchFamily="18" charset="0"/>
                          <a:ea typeface="+mn-ea"/>
                          <a:cs typeface="Times New Roman" panose="02020603050405020304" pitchFamily="18" charset="0"/>
                        </a:rPr>
                        <a:t>190 countries </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30"/>
                        </a:spcBef>
                        <a:buFont typeface="+mj-lt"/>
                        <a:buNone/>
                      </a:pPr>
                      <a:r>
                        <a:rPr lang="en-US" sz="1400" b="0" i="0" dirty="0">
                          <a:solidFill>
                            <a:srgbClr val="4D4D4D"/>
                          </a:solidFill>
                          <a:latin typeface="Times New Roman" panose="02020603050405020304" pitchFamily="18" charset="0"/>
                          <a:ea typeface="+mn-ea"/>
                          <a:cs typeface="Times New Roman" panose="02020603050405020304" pitchFamily="18" charset="0"/>
                        </a:rPr>
                        <a:t>118 countries</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680138">
                <a:tc>
                  <a:txBody>
                    <a:bodyPr/>
                    <a:lstStyle/>
                    <a:p>
                      <a:pPr marL="0" marR="312420" algn="l">
                        <a:lnSpc>
                          <a:spcPct val="100000"/>
                        </a:lnSpc>
                        <a:spcBef>
                          <a:spcPts val="894"/>
                        </a:spcBef>
                      </a:pPr>
                      <a:r>
                        <a:rPr lang="en-ZA" sz="1400" dirty="0">
                          <a:solidFill>
                            <a:srgbClr val="4D4D4D"/>
                          </a:solidFill>
                          <a:latin typeface="Times New Roman" panose="02020603050405020304" pitchFamily="18" charset="0"/>
                          <a:ea typeface="+mn-ea"/>
                          <a:cs typeface="Times New Roman" panose="02020603050405020304" pitchFamily="18" charset="0"/>
                        </a:rPr>
                        <a:t>Important visa-free travel destinations: </a:t>
                      </a:r>
                    </a:p>
                  </a:txBody>
                  <a:tcPr marL="72000" marR="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lnSpc>
                          <a:spcPct val="100000"/>
                        </a:lnSpc>
                        <a:spcBef>
                          <a:spcPts val="489"/>
                        </a:spcBef>
                        <a:buFont typeface="+mj-lt"/>
                        <a:buNone/>
                      </a:pPr>
                      <a:r>
                        <a:rPr lang="en-ZA" sz="1400" b="0" i="0" dirty="0">
                          <a:solidFill>
                            <a:srgbClr val="4D4D4D"/>
                          </a:solidFill>
                          <a:latin typeface="Times New Roman" panose="02020603050405020304" pitchFamily="18" charset="0"/>
                          <a:ea typeface="+mn-ea"/>
                          <a:cs typeface="Times New Roman" panose="02020603050405020304" pitchFamily="18" charset="0"/>
                        </a:rPr>
                        <a:t>Canada, Schengen, UK, US, Singapore, Hong Kong</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62229"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489"/>
                        </a:spcBef>
                        <a:buFont typeface="+mj-lt"/>
                        <a:buNone/>
                      </a:pPr>
                      <a:r>
                        <a:rPr lang="en-ZA" sz="1400" b="0" i="0" dirty="0">
                          <a:solidFill>
                            <a:srgbClr val="4D4D4D"/>
                          </a:solidFill>
                          <a:latin typeface="Times New Roman" panose="02020603050405020304" pitchFamily="18" charset="0"/>
                          <a:ea typeface="+mn-ea"/>
                          <a:cs typeface="Times New Roman" panose="02020603050405020304" pitchFamily="18" charset="0"/>
                        </a:rPr>
                        <a:t>Canada, Schengen, UK, US, Singapore, Hong Kong </a:t>
                      </a: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30"/>
                        </a:spcBef>
                        <a:buFont typeface="+mj-lt"/>
                        <a:buNone/>
                      </a:pPr>
                      <a:r>
                        <a:rPr lang="en-SG" sz="1400" b="0" i="0" dirty="0">
                          <a:solidFill>
                            <a:srgbClr val="4D4D4D"/>
                          </a:solidFill>
                          <a:latin typeface="Times New Roman" panose="02020603050405020304" pitchFamily="18" charset="0"/>
                          <a:ea typeface="+mn-ea"/>
                          <a:cs typeface="Times New Roman" panose="02020603050405020304" pitchFamily="18" charset="0"/>
                        </a:rPr>
                        <a:t>Japan, Singapore, </a:t>
                      </a:r>
                      <a:br>
                        <a:rPr lang="en-SG" sz="1400" b="0" i="0" dirty="0">
                          <a:solidFill>
                            <a:srgbClr val="4D4D4D"/>
                          </a:solidFill>
                          <a:latin typeface="Times New Roman" panose="02020603050405020304" pitchFamily="18" charset="0"/>
                          <a:ea typeface="+mn-ea"/>
                          <a:cs typeface="Times New Roman" panose="02020603050405020304" pitchFamily="18" charset="0"/>
                        </a:rPr>
                      </a:br>
                      <a:r>
                        <a:rPr lang="en-SG" sz="1400" b="0" i="0" dirty="0">
                          <a:solidFill>
                            <a:srgbClr val="4D4D4D"/>
                          </a:solidFill>
                          <a:latin typeface="Times New Roman" panose="02020603050405020304" pitchFamily="18" charset="0"/>
                          <a:ea typeface="+mn-ea"/>
                          <a:cs typeface="Times New Roman" panose="02020603050405020304" pitchFamily="18" charset="0"/>
                        </a:rPr>
                        <a:t>Hong Kong, </a:t>
                      </a:r>
                    </a:p>
                    <a:p>
                      <a:pPr marL="0" indent="0" algn="ctr">
                        <a:lnSpc>
                          <a:spcPct val="100000"/>
                        </a:lnSpc>
                        <a:spcBef>
                          <a:spcPts val="30"/>
                        </a:spcBef>
                        <a:buFont typeface="+mj-lt"/>
                        <a:buNone/>
                      </a:pPr>
                      <a:r>
                        <a:rPr lang="en-SG" sz="1400" b="0" i="0" dirty="0">
                          <a:solidFill>
                            <a:srgbClr val="4D4D4D"/>
                          </a:solidFill>
                          <a:latin typeface="Times New Roman" panose="02020603050405020304" pitchFamily="18" charset="0"/>
                          <a:ea typeface="+mn-ea"/>
                          <a:cs typeface="Times New Roman" panose="02020603050405020304" pitchFamily="18" charset="0"/>
                        </a:rPr>
                        <a:t>Thailand</a:t>
                      </a:r>
                    </a:p>
                  </a:txBody>
                  <a:tcPr marL="0" marR="0" marT="1905"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680138">
                <a:tc>
                  <a:txBody>
                    <a:bodyPr/>
                    <a:lstStyle/>
                    <a:p>
                      <a:pPr marL="0" marR="312420" algn="l">
                        <a:lnSpc>
                          <a:spcPct val="100000"/>
                        </a:lnSpc>
                        <a:spcBef>
                          <a:spcPts val="894"/>
                        </a:spcBef>
                      </a:pPr>
                      <a:r>
                        <a:rPr lang="en-ZA" sz="1400" dirty="0">
                          <a:solidFill>
                            <a:srgbClr val="4D4D4D"/>
                          </a:solidFill>
                          <a:latin typeface="Times New Roman" panose="02020603050405020304" pitchFamily="18" charset="0"/>
                          <a:ea typeface="+mn-ea"/>
                          <a:cs typeface="Times New Roman" panose="02020603050405020304" pitchFamily="18" charset="0"/>
                        </a:rPr>
                        <a:t>Minimum contribution</a:t>
                      </a:r>
                      <a:r>
                        <a:rPr lang="en-ZA" sz="1400" dirty="0">
                          <a:solidFill>
                            <a:srgbClr val="4D4D4D"/>
                          </a:solidFill>
                          <a:latin typeface="Calibri" panose="020F0502020204030204" pitchFamily="34" charset="0"/>
                          <a:ea typeface="+mn-ea"/>
                          <a:cs typeface="Calibri" panose="020F0502020204030204" pitchFamily="34" charset="0"/>
                        </a:rPr>
                        <a:t>¹</a:t>
                      </a:r>
                      <a:r>
                        <a:rPr lang="en-ZA" sz="1400" dirty="0">
                          <a:solidFill>
                            <a:srgbClr val="4D4D4D"/>
                          </a:solidFill>
                          <a:latin typeface="Times New Roman" panose="02020603050405020304" pitchFamily="18" charset="0"/>
                          <a:ea typeface="+mn-ea"/>
                          <a:cs typeface="Times New Roman" panose="02020603050405020304" pitchFamily="18" charset="0"/>
                        </a:rPr>
                        <a:t>: </a:t>
                      </a:r>
                    </a:p>
                  </a:txBody>
                  <a:tcPr marL="72000" marR="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lnSpc>
                          <a:spcPct val="100000"/>
                        </a:lnSpc>
                        <a:spcBef>
                          <a:spcPts val="15"/>
                        </a:spcBef>
                        <a:buFont typeface="+mj-lt"/>
                        <a:buNone/>
                      </a:pPr>
                      <a:r>
                        <a:rPr lang="en-ZA" sz="1400" b="0" i="0" dirty="0">
                          <a:solidFill>
                            <a:srgbClr val="4D4D4D"/>
                          </a:solidFill>
                          <a:latin typeface="Times New Roman" panose="02020603050405020304" pitchFamily="18" charset="0"/>
                          <a:ea typeface="+mn-ea"/>
                          <a:cs typeface="Times New Roman" panose="02020603050405020304" pitchFamily="18" charset="0"/>
                        </a:rPr>
                        <a:t>EUR 3.5 million (contribution) OR</a:t>
                      </a:r>
                      <a:br>
                        <a:rPr lang="en-ZA" sz="1400" b="0" i="0" dirty="0">
                          <a:solidFill>
                            <a:srgbClr val="4D4D4D"/>
                          </a:solidFill>
                          <a:latin typeface="Times New Roman" panose="02020603050405020304" pitchFamily="18" charset="0"/>
                          <a:ea typeface="+mn-ea"/>
                          <a:cs typeface="Times New Roman" panose="02020603050405020304" pitchFamily="18" charset="0"/>
                        </a:rPr>
                      </a:br>
                      <a:r>
                        <a:rPr lang="en-ZA" sz="1400" b="0" i="0" dirty="0">
                          <a:solidFill>
                            <a:srgbClr val="4D4D4D"/>
                          </a:solidFill>
                          <a:latin typeface="Times New Roman" panose="02020603050405020304" pitchFamily="18" charset="0"/>
                          <a:ea typeface="+mn-ea"/>
                          <a:cs typeface="Times New Roman" panose="02020603050405020304" pitchFamily="18" charset="0"/>
                        </a:rPr>
                        <a:t>EUR 8 million (investment)</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15"/>
                        </a:spcBef>
                        <a:buFont typeface="+mj-lt"/>
                        <a:buNone/>
                      </a:pPr>
                      <a:br>
                        <a:rPr lang="en-ZA" sz="1400" b="0" i="0" dirty="0">
                          <a:solidFill>
                            <a:srgbClr val="4D4D4D"/>
                          </a:solidFill>
                          <a:latin typeface="Times New Roman" panose="02020603050405020304" pitchFamily="18" charset="0"/>
                          <a:ea typeface="+mn-ea"/>
                          <a:cs typeface="Times New Roman" panose="02020603050405020304" pitchFamily="18" charset="0"/>
                        </a:rPr>
                      </a:br>
                      <a:r>
                        <a:rPr lang="en-ZA" sz="1400" b="0" i="0" dirty="0">
                          <a:solidFill>
                            <a:srgbClr val="4D4D4D"/>
                          </a:solidFill>
                          <a:latin typeface="Times New Roman" panose="02020603050405020304" pitchFamily="18" charset="0"/>
                          <a:ea typeface="+mn-ea"/>
                          <a:cs typeface="Times New Roman" panose="02020603050405020304" pitchFamily="18" charset="0"/>
                        </a:rPr>
                        <a:t>EUR 750,000 (contribution)</a:t>
                      </a: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30"/>
                        </a:spcBef>
                        <a:buFont typeface="+mj-lt"/>
                        <a:buNone/>
                      </a:pPr>
                      <a:r>
                        <a:rPr lang="fr-FR" sz="1400" b="0" i="0" dirty="0">
                          <a:solidFill>
                            <a:srgbClr val="4D4D4D"/>
                          </a:solidFill>
                          <a:latin typeface="Times New Roman" panose="02020603050405020304" pitchFamily="18" charset="0"/>
                          <a:ea typeface="+mn-ea"/>
                          <a:cs typeface="Times New Roman" panose="02020603050405020304" pitchFamily="18" charset="0"/>
                        </a:rPr>
                        <a:t>USD 400,000 (real </a:t>
                      </a:r>
                      <a:r>
                        <a:rPr lang="fr-FR" sz="1400" b="0" i="0" dirty="0" err="1">
                          <a:solidFill>
                            <a:srgbClr val="4D4D4D"/>
                          </a:solidFill>
                          <a:latin typeface="Times New Roman" panose="02020603050405020304" pitchFamily="18" charset="0"/>
                          <a:ea typeface="+mn-ea"/>
                          <a:cs typeface="Times New Roman" panose="02020603050405020304" pitchFamily="18" charset="0"/>
                        </a:rPr>
                        <a:t>estate</a:t>
                      </a:r>
                      <a:r>
                        <a:rPr lang="fr-FR" sz="1400" b="0" i="0" dirty="0">
                          <a:solidFill>
                            <a:srgbClr val="4D4D4D"/>
                          </a:solidFill>
                          <a:latin typeface="Times New Roman" panose="02020603050405020304" pitchFamily="18" charset="0"/>
                          <a:ea typeface="+mn-ea"/>
                          <a:cs typeface="Times New Roman" panose="02020603050405020304" pitchFamily="18" charset="0"/>
                        </a:rPr>
                        <a:t>) OR</a:t>
                      </a:r>
                      <a:br>
                        <a:rPr lang="fr-FR" sz="1400" b="0" i="0" dirty="0">
                          <a:solidFill>
                            <a:srgbClr val="4D4D4D"/>
                          </a:solidFill>
                          <a:latin typeface="Times New Roman" panose="02020603050405020304" pitchFamily="18" charset="0"/>
                          <a:ea typeface="+mn-ea"/>
                          <a:cs typeface="Times New Roman" panose="02020603050405020304" pitchFamily="18" charset="0"/>
                        </a:rPr>
                      </a:br>
                      <a:r>
                        <a:rPr lang="fr-FR" sz="1400" b="0" i="0" dirty="0">
                          <a:solidFill>
                            <a:srgbClr val="4D4D4D"/>
                          </a:solidFill>
                          <a:latin typeface="Times New Roman" panose="02020603050405020304" pitchFamily="18" charset="0"/>
                          <a:ea typeface="+mn-ea"/>
                          <a:cs typeface="Times New Roman" panose="02020603050405020304" pitchFamily="18" charset="0"/>
                        </a:rPr>
                        <a:t>USD 500,000 (</a:t>
                      </a:r>
                      <a:r>
                        <a:rPr lang="fr-FR" sz="1400" b="0" i="0" dirty="0" err="1">
                          <a:solidFill>
                            <a:srgbClr val="4D4D4D"/>
                          </a:solidFill>
                          <a:latin typeface="Times New Roman" panose="02020603050405020304" pitchFamily="18" charset="0"/>
                          <a:ea typeface="+mn-ea"/>
                          <a:cs typeface="Times New Roman" panose="02020603050405020304" pitchFamily="18" charset="0"/>
                        </a:rPr>
                        <a:t>fixed</a:t>
                      </a:r>
                      <a:r>
                        <a:rPr lang="fr-FR" sz="1400" b="0" i="0" dirty="0">
                          <a:solidFill>
                            <a:srgbClr val="4D4D4D"/>
                          </a:solidFill>
                          <a:latin typeface="Times New Roman" panose="02020603050405020304" pitchFamily="18" charset="0"/>
                          <a:ea typeface="+mn-ea"/>
                          <a:cs typeface="Times New Roman" panose="02020603050405020304" pitchFamily="18" charset="0"/>
                        </a:rPr>
                        <a:t> </a:t>
                      </a:r>
                      <a:r>
                        <a:rPr lang="fr-FR" sz="1400" b="0" i="0" dirty="0" err="1">
                          <a:solidFill>
                            <a:srgbClr val="4D4D4D"/>
                          </a:solidFill>
                          <a:latin typeface="Times New Roman" panose="02020603050405020304" pitchFamily="18" charset="0"/>
                          <a:ea typeface="+mn-ea"/>
                          <a:cs typeface="Times New Roman" panose="02020603050405020304" pitchFamily="18" charset="0"/>
                        </a:rPr>
                        <a:t>deposit</a:t>
                      </a:r>
                      <a:r>
                        <a:rPr lang="fr-FR" sz="1400" b="0" i="0" dirty="0">
                          <a:solidFill>
                            <a:srgbClr val="4D4D4D"/>
                          </a:solidFill>
                          <a:latin typeface="Times New Roman" panose="02020603050405020304" pitchFamily="18" charset="0"/>
                          <a:ea typeface="+mn-ea"/>
                          <a:cs typeface="Times New Roman" panose="02020603050405020304" pitchFamily="18" charset="0"/>
                        </a:rPr>
                        <a:t>)</a:t>
                      </a:r>
                    </a:p>
                  </a:txBody>
                  <a:tcPr marL="0" marR="0" marT="1905"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604637">
                <a:tc>
                  <a:txBody>
                    <a:bodyPr/>
                    <a:lstStyle/>
                    <a:p>
                      <a:pPr marL="0" marR="312420" algn="l">
                        <a:lnSpc>
                          <a:spcPct val="100000"/>
                        </a:lnSpc>
                        <a:spcBef>
                          <a:spcPts val="894"/>
                        </a:spcBef>
                      </a:pPr>
                      <a:r>
                        <a:rPr lang="en-ZA" sz="1400" dirty="0">
                          <a:solidFill>
                            <a:srgbClr val="4D4D4D"/>
                          </a:solidFill>
                          <a:latin typeface="Times New Roman" panose="02020603050405020304" pitchFamily="18" charset="0"/>
                          <a:ea typeface="+mn-ea"/>
                          <a:cs typeface="Times New Roman" panose="02020603050405020304" pitchFamily="18" charset="0"/>
                        </a:rPr>
                        <a:t>Must hold period for assets: </a:t>
                      </a:r>
                    </a:p>
                  </a:txBody>
                  <a:tcPr marL="72000" marR="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lnSpc>
                          <a:spcPct val="100000"/>
                        </a:lnSpc>
                        <a:spcBef>
                          <a:spcPts val="15"/>
                        </a:spcBef>
                        <a:buFont typeface="+mj-lt"/>
                        <a:buNone/>
                      </a:pPr>
                      <a:r>
                        <a:rPr lang="en-ZA" sz="1400" b="0" i="0" dirty="0">
                          <a:solidFill>
                            <a:srgbClr val="4D4D4D"/>
                          </a:solidFill>
                          <a:latin typeface="Times New Roman" panose="02020603050405020304" pitchFamily="18" charset="0"/>
                          <a:ea typeface="+mn-ea"/>
                          <a:cs typeface="Times New Roman" panose="02020603050405020304" pitchFamily="18" charset="0"/>
                        </a:rPr>
                        <a:t>N/A</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spcBef>
                          <a:spcPts val="15"/>
                        </a:spcBef>
                        <a:buFont typeface="+mj-lt"/>
                        <a:buNone/>
                      </a:pPr>
                      <a:r>
                        <a:rPr lang="en-ZA" sz="1400" b="0" i="0" dirty="0">
                          <a:solidFill>
                            <a:srgbClr val="4D4D4D"/>
                          </a:solidFill>
                          <a:latin typeface="Times New Roman" panose="02020603050405020304" pitchFamily="18" charset="0"/>
                          <a:ea typeface="+mn-ea"/>
                          <a:cs typeface="Times New Roman" panose="02020603050405020304" pitchFamily="18" charset="0"/>
                        </a:rPr>
                        <a:t>Five years </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spcBef>
                          <a:spcPts val="30"/>
                        </a:spcBef>
                        <a:buFont typeface="+mj-lt"/>
                        <a:buNone/>
                      </a:pPr>
                      <a:r>
                        <a:rPr lang="en-US" sz="1400" b="0" i="0" dirty="0">
                          <a:solidFill>
                            <a:srgbClr val="4D4D4D"/>
                          </a:solidFill>
                          <a:latin typeface="Times New Roman" panose="02020603050405020304" pitchFamily="18" charset="0"/>
                          <a:ea typeface="+mn-ea"/>
                          <a:cs typeface="Times New Roman" panose="02020603050405020304" pitchFamily="18" charset="0"/>
                        </a:rPr>
                        <a:t>Three years</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80138">
                <a:tc>
                  <a:txBody>
                    <a:bodyPr/>
                    <a:lstStyle/>
                    <a:p>
                      <a:pPr marL="0" marR="312420" algn="l">
                        <a:lnSpc>
                          <a:spcPct val="100000"/>
                        </a:lnSpc>
                        <a:spcBef>
                          <a:spcPts val="894"/>
                        </a:spcBef>
                      </a:pPr>
                      <a:r>
                        <a:rPr lang="en-ZA" sz="1400" dirty="0">
                          <a:solidFill>
                            <a:srgbClr val="4D4D4D"/>
                          </a:solidFill>
                          <a:latin typeface="Times New Roman" panose="02020603050405020304" pitchFamily="18" charset="0"/>
                          <a:ea typeface="+mn-ea"/>
                          <a:cs typeface="Times New Roman" panose="02020603050405020304" pitchFamily="18" charset="0"/>
                        </a:rPr>
                        <a:t>Time required in the country: </a:t>
                      </a:r>
                    </a:p>
                  </a:txBody>
                  <a:tcPr marL="72000" marR="0" marT="72000" marB="72000" anchor="ctr">
                    <a:lnL w="12700" cmpd="sng">
                      <a:noFill/>
                    </a:lnL>
                    <a:lnR w="31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lnSpc>
                          <a:spcPct val="100000"/>
                        </a:lnSpc>
                        <a:spcBef>
                          <a:spcPts val="5"/>
                        </a:spcBef>
                        <a:buFont typeface="+mj-lt"/>
                        <a:buNone/>
                      </a:pPr>
                      <a:r>
                        <a:rPr lang="en-ZA" sz="1400" b="0" i="0" dirty="0">
                          <a:solidFill>
                            <a:srgbClr val="4D4D4D"/>
                          </a:solidFill>
                          <a:latin typeface="Times New Roman" panose="02020603050405020304" pitchFamily="18" charset="0"/>
                          <a:ea typeface="+mn-ea"/>
                          <a:cs typeface="Times New Roman" panose="02020603050405020304" pitchFamily="18" charset="0"/>
                        </a:rPr>
                        <a:t>No physical presence requirement </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spcBef>
                          <a:spcPts val="5"/>
                        </a:spcBef>
                        <a:buFont typeface="+mj-lt"/>
                        <a:buNone/>
                      </a:pPr>
                      <a:r>
                        <a:rPr lang="en-ZA" sz="1400" b="0" i="0" dirty="0">
                          <a:solidFill>
                            <a:srgbClr val="4D4D4D"/>
                          </a:solidFill>
                          <a:latin typeface="Times New Roman" panose="02020603050405020304" pitchFamily="18" charset="0"/>
                          <a:ea typeface="+mn-ea"/>
                          <a:cs typeface="Times New Roman" panose="02020603050405020304" pitchFamily="18" charset="0"/>
                        </a:rPr>
                        <a:t>Two mandatory visits and at least 21 days per 12-month residence period </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spcBef>
                          <a:spcPts val="30"/>
                        </a:spcBef>
                        <a:buFont typeface="+mj-lt"/>
                        <a:buNone/>
                      </a:pPr>
                      <a:r>
                        <a:rPr lang="en-US" sz="1400" b="0" i="0" dirty="0">
                          <a:solidFill>
                            <a:srgbClr val="4D4D4D"/>
                          </a:solidFill>
                          <a:latin typeface="Times New Roman" panose="02020603050405020304" pitchFamily="18" charset="0"/>
                          <a:ea typeface="+mn-ea"/>
                          <a:cs typeface="Times New Roman" panose="02020603050405020304" pitchFamily="18" charset="0"/>
                        </a:rPr>
                        <a:t>One visit required and no physical presence requirement</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0" marR="0" marT="1905" marB="0" anchor="ctr">
                    <a:lnL w="3175" cap="flat" cmpd="sng" algn="ctr">
                      <a:solidFill>
                        <a:schemeClr val="bg1">
                          <a:lumMod val="50000"/>
                        </a:schemeClr>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A1550CD7-EF25-4B4B-BFD3-854CD8E94346}"/>
              </a:ext>
            </a:extLst>
          </p:cNvPr>
          <p:cNvSpPr>
            <a:spLocks noGrp="1"/>
          </p:cNvSpPr>
          <p:nvPr>
            <p:ph type="title"/>
          </p:nvPr>
        </p:nvSpPr>
        <p:spPr/>
        <p:txBody>
          <a:bodyPr/>
          <a:lstStyle/>
          <a:p>
            <a:pPr algn="ctr"/>
            <a:r>
              <a:rPr lang="en-US" dirty="0"/>
              <a:t>European Citizenship Programs</a:t>
            </a:r>
          </a:p>
        </p:txBody>
      </p:sp>
    </p:spTree>
    <p:extLst>
      <p:ext uri="{BB962C8B-B14F-4D97-AF65-F5344CB8AC3E}">
        <p14:creationId xmlns:p14="http://schemas.microsoft.com/office/powerpoint/2010/main" val="364859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7679C28-6234-EA4F-AB04-848D59D0AA19}"/>
              </a:ext>
            </a:extLst>
          </p:cNvPr>
          <p:cNvSpPr>
            <a:spLocks noGrp="1"/>
          </p:cNvSpPr>
          <p:nvPr>
            <p:ph type="title"/>
          </p:nvPr>
        </p:nvSpPr>
        <p:spPr/>
        <p:txBody>
          <a:bodyPr/>
          <a:lstStyle/>
          <a:p>
            <a:pPr algn="ctr"/>
            <a:r>
              <a:rPr lang="en-ZA" spc="-20" dirty="0">
                <a:solidFill>
                  <a:srgbClr val="3F576F"/>
                </a:solidFill>
                <a:latin typeface="Times New Roman"/>
                <a:cs typeface="Times New Roman"/>
              </a:rPr>
              <a:t>European Residence</a:t>
            </a:r>
            <a:r>
              <a:rPr lang="en-ZA" spc="-170" dirty="0">
                <a:solidFill>
                  <a:srgbClr val="3F576F"/>
                </a:solidFill>
                <a:latin typeface="Times New Roman"/>
                <a:cs typeface="Times New Roman"/>
              </a:rPr>
              <a:t> </a:t>
            </a:r>
            <a:r>
              <a:rPr lang="en-ZA" spc="-25" dirty="0">
                <a:solidFill>
                  <a:srgbClr val="3F576F"/>
                </a:solidFill>
                <a:latin typeface="Times New Roman"/>
                <a:cs typeface="Times New Roman"/>
              </a:rPr>
              <a:t>Programs</a:t>
            </a:r>
            <a:endParaRPr lang="en-US" dirty="0"/>
          </a:p>
        </p:txBody>
      </p:sp>
      <p:pic>
        <p:nvPicPr>
          <p:cNvPr id="3" name="Picture 2">
            <a:extLst>
              <a:ext uri="{FF2B5EF4-FFF2-40B4-BE49-F238E27FC236}">
                <a16:creationId xmlns:a16="http://schemas.microsoft.com/office/drawing/2014/main" id="{E9BFD399-F952-4684-8900-3A6F92D38013}"/>
              </a:ext>
            </a:extLst>
          </p:cNvPr>
          <p:cNvPicPr>
            <a:picLocks noChangeAspect="1"/>
          </p:cNvPicPr>
          <p:nvPr/>
        </p:nvPicPr>
        <p:blipFill>
          <a:blip r:embed="rId2"/>
          <a:stretch>
            <a:fillRect/>
          </a:stretch>
        </p:blipFill>
        <p:spPr>
          <a:xfrm>
            <a:off x="1208521" y="1621807"/>
            <a:ext cx="8462901" cy="4893293"/>
          </a:xfrm>
          <a:prstGeom prst="rect">
            <a:avLst/>
          </a:prstGeom>
        </p:spPr>
      </p:pic>
    </p:spTree>
    <p:extLst>
      <p:ext uri="{BB962C8B-B14F-4D97-AF65-F5344CB8AC3E}">
        <p14:creationId xmlns:p14="http://schemas.microsoft.com/office/powerpoint/2010/main" val="89162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F000CFB4-6CC2-4B84-ADD6-E9AC0C3210A4}"/>
              </a:ext>
            </a:extLst>
          </p:cNvPr>
          <p:cNvSpPr>
            <a:spLocks noGrp="1"/>
          </p:cNvSpPr>
          <p:nvPr>
            <p:ph type="subTitle" idx="4"/>
          </p:nvPr>
        </p:nvSpPr>
        <p:spPr/>
        <p:txBody>
          <a:bodyPr/>
          <a:lstStyle/>
          <a:p>
            <a:r>
              <a:rPr lang="en-ZW" dirty="0"/>
              <a:t>About the Firm</a:t>
            </a:r>
          </a:p>
        </p:txBody>
      </p:sp>
      <p:pic>
        <p:nvPicPr>
          <p:cNvPr id="15" name="Picture Placeholder 14">
            <a:extLst>
              <a:ext uri="{FF2B5EF4-FFF2-40B4-BE49-F238E27FC236}">
                <a16:creationId xmlns:a16="http://schemas.microsoft.com/office/drawing/2014/main" id="{0F291E0F-4E61-C085-276C-FAE1B0C6E07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l="30" r="30"/>
          <a:stretch/>
        </p:blipFill>
        <p:spPr/>
      </p:pic>
      <p:sp>
        <p:nvSpPr>
          <p:cNvPr id="7" name="TextBox 6">
            <a:extLst>
              <a:ext uri="{FF2B5EF4-FFF2-40B4-BE49-F238E27FC236}">
                <a16:creationId xmlns:a16="http://schemas.microsoft.com/office/drawing/2014/main" id="{F885DE1D-DE58-4B08-8A33-C063B39AC9E8}"/>
              </a:ext>
            </a:extLst>
          </p:cNvPr>
          <p:cNvSpPr txBox="1"/>
          <p:nvPr/>
        </p:nvSpPr>
        <p:spPr>
          <a:xfrm>
            <a:off x="4754624" y="2289307"/>
            <a:ext cx="1716624" cy="64633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srgbClr val="415364"/>
                </a:solidFill>
                <a:effectLst/>
                <a:uLnTx/>
                <a:uFillTx/>
                <a:latin typeface="Times New Roman"/>
                <a:ea typeface="ＭＳ Ｐゴシック" charset="0"/>
              </a:rPr>
              <a:t>60+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rgbClr val="4B4B4D"/>
                </a:solidFill>
                <a:effectLst/>
                <a:uLnTx/>
                <a:uFillTx/>
                <a:latin typeface="Times New Roman"/>
                <a:ea typeface="ＭＳ Ｐゴシック" charset="0"/>
              </a:rPr>
              <a:t>Offices worldwide</a:t>
            </a:r>
          </a:p>
        </p:txBody>
      </p:sp>
      <p:sp>
        <p:nvSpPr>
          <p:cNvPr id="9" name="TextBox 8">
            <a:extLst>
              <a:ext uri="{FF2B5EF4-FFF2-40B4-BE49-F238E27FC236}">
                <a16:creationId xmlns:a16="http://schemas.microsoft.com/office/drawing/2014/main" id="{09B48607-CFE3-4264-8068-B4B7C723854E}"/>
              </a:ext>
            </a:extLst>
          </p:cNvPr>
          <p:cNvSpPr txBox="1"/>
          <p:nvPr/>
        </p:nvSpPr>
        <p:spPr>
          <a:xfrm>
            <a:off x="7302123" y="2289307"/>
            <a:ext cx="2147063" cy="64633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srgbClr val="415364"/>
                </a:solidFill>
                <a:effectLst/>
                <a:uLnTx/>
                <a:uFillTx/>
                <a:latin typeface="Times New Roman"/>
                <a:ea typeface="ＭＳ Ｐゴシック" charset="0"/>
              </a:rPr>
              <a:t>25+</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rgbClr val="4B4B4D"/>
                </a:solidFill>
                <a:effectLst/>
                <a:uLnTx/>
                <a:uFillTx/>
                <a:latin typeface="Times New Roman"/>
                <a:ea typeface="ＭＳ Ｐゴシック" charset="0"/>
              </a:rPr>
              <a:t>Years leading the </a:t>
            </a:r>
            <a:r>
              <a:rPr kumimoji="0" lang="en-GB" sz="1600" b="0" i="0" u="none" strike="noStrike" kern="1200" cap="none" spc="0" normalizeH="0" baseline="0" noProof="0" dirty="0">
                <a:ln>
                  <a:noFill/>
                </a:ln>
                <a:solidFill>
                  <a:srgbClr val="4B4B4D"/>
                </a:solidFill>
                <a:effectLst/>
                <a:uLnTx/>
                <a:uFillTx/>
                <a:latin typeface="Times New Roman" panose="02020603050405020304" pitchFamily="18" charset="0"/>
                <a:ea typeface="ＭＳ Ｐゴシック" charset="0"/>
                <a:cs typeface="Times New Roman" panose="02020603050405020304" pitchFamily="18" charset="0"/>
              </a:rPr>
              <a:t>sector</a:t>
            </a:r>
            <a:endParaRPr kumimoji="0" lang="en-ZA" sz="1600" b="0" i="0" u="none" strike="noStrike" kern="1200" cap="none" spc="0" normalizeH="0" baseline="0" noProof="0" dirty="0">
              <a:ln>
                <a:noFill/>
              </a:ln>
              <a:solidFill>
                <a:srgbClr val="4B4B4D"/>
              </a:solidFill>
              <a:effectLst/>
              <a:uLnTx/>
              <a:uFillTx/>
              <a:latin typeface="Times New Roman"/>
              <a:ea typeface="ＭＳ Ｐゴシック" charset="0"/>
            </a:endParaRPr>
          </a:p>
        </p:txBody>
      </p:sp>
      <p:sp>
        <p:nvSpPr>
          <p:cNvPr id="10" name="TextBox 9">
            <a:extLst>
              <a:ext uri="{FF2B5EF4-FFF2-40B4-BE49-F238E27FC236}">
                <a16:creationId xmlns:a16="http://schemas.microsoft.com/office/drawing/2014/main" id="{5EF1D750-53CF-450F-8E1B-A474BBED4694}"/>
              </a:ext>
            </a:extLst>
          </p:cNvPr>
          <p:cNvSpPr txBox="1"/>
          <p:nvPr/>
        </p:nvSpPr>
        <p:spPr>
          <a:xfrm>
            <a:off x="7302124" y="5295952"/>
            <a:ext cx="2746228" cy="89255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srgbClr val="415364"/>
                </a:solidFill>
                <a:effectLst/>
                <a:uLnTx/>
                <a:uFillTx/>
                <a:latin typeface="Times New Roman"/>
                <a:ea typeface="ＭＳ Ｐゴシック" charset="0"/>
              </a:rPr>
              <a:t>USD 15 billion+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B4B4D"/>
                </a:solidFill>
                <a:effectLst/>
                <a:uLnTx/>
                <a:uFillTx/>
                <a:latin typeface="Times New Roman"/>
                <a:ea typeface="ＭＳ Ｐゴシック" charset="0"/>
              </a:rPr>
              <a:t>Foreign direct investment raised</a:t>
            </a:r>
          </a:p>
        </p:txBody>
      </p:sp>
      <p:sp>
        <p:nvSpPr>
          <p:cNvPr id="11" name="TextBox 10">
            <a:extLst>
              <a:ext uri="{FF2B5EF4-FFF2-40B4-BE49-F238E27FC236}">
                <a16:creationId xmlns:a16="http://schemas.microsoft.com/office/drawing/2014/main" id="{3640168F-335D-4D2D-8BF6-0884F144728B}"/>
              </a:ext>
            </a:extLst>
          </p:cNvPr>
          <p:cNvSpPr txBox="1"/>
          <p:nvPr/>
        </p:nvSpPr>
        <p:spPr>
          <a:xfrm>
            <a:off x="4754623" y="5295952"/>
            <a:ext cx="2204323" cy="89255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srgbClr val="415364"/>
                </a:solidFill>
                <a:effectLst/>
                <a:uLnTx/>
                <a:uFillTx/>
                <a:latin typeface="Times New Roman"/>
                <a:ea typeface="ＭＳ Ｐゴシック" charset="0"/>
              </a:rPr>
              <a:t>15+</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rgbClr val="4B4B4D"/>
                </a:solidFill>
                <a:effectLst/>
                <a:uLnTx/>
                <a:uFillTx/>
                <a:latin typeface="Times New Roman"/>
                <a:ea typeface="ＭＳ Ｐゴシック" charset="0"/>
              </a:rPr>
              <a:t>Government advisory mandates</a:t>
            </a:r>
          </a:p>
        </p:txBody>
      </p:sp>
      <p:sp>
        <p:nvSpPr>
          <p:cNvPr id="12" name="TextBox 11">
            <a:extLst>
              <a:ext uri="{FF2B5EF4-FFF2-40B4-BE49-F238E27FC236}">
                <a16:creationId xmlns:a16="http://schemas.microsoft.com/office/drawing/2014/main" id="{B0FA0BF6-5353-4CA7-9C28-D562A0CA90FD}"/>
              </a:ext>
            </a:extLst>
          </p:cNvPr>
          <p:cNvSpPr txBox="1"/>
          <p:nvPr/>
        </p:nvSpPr>
        <p:spPr>
          <a:xfrm>
            <a:off x="4754624" y="3656312"/>
            <a:ext cx="2068130" cy="89255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ZA" sz="2000" dirty="0">
                <a:solidFill>
                  <a:srgbClr val="415364"/>
                </a:solidFill>
                <a:latin typeface="Times New Roman"/>
              </a:rPr>
              <a:t>40</a:t>
            </a:r>
            <a:r>
              <a:rPr kumimoji="0" lang="en-ZA" sz="2000" b="0" i="0" u="none" strike="noStrike" kern="1200" cap="none" spc="0" normalizeH="0" baseline="0" noProof="0" dirty="0">
                <a:ln>
                  <a:noFill/>
                </a:ln>
                <a:solidFill>
                  <a:srgbClr val="415364"/>
                </a:solidFill>
                <a:effectLst/>
                <a:uLnTx/>
                <a:uFillTx/>
                <a:latin typeface="Times New Roman"/>
                <a:ea typeface="ＭＳ Ｐゴシック"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rgbClr val="4B4B4D"/>
                </a:solidFill>
                <a:effectLst/>
                <a:uLnTx/>
                <a:uFillTx/>
                <a:latin typeface="Times New Roman"/>
                <a:ea typeface="ＭＳ Ｐゴシック" charset="0"/>
              </a:rPr>
              <a:t>Investment migration options</a:t>
            </a:r>
          </a:p>
        </p:txBody>
      </p:sp>
      <p:sp>
        <p:nvSpPr>
          <p:cNvPr id="13" name="TextBox 12">
            <a:extLst>
              <a:ext uri="{FF2B5EF4-FFF2-40B4-BE49-F238E27FC236}">
                <a16:creationId xmlns:a16="http://schemas.microsoft.com/office/drawing/2014/main" id="{D1491622-5112-492B-93C2-7B0BA9FCC1FB}"/>
              </a:ext>
            </a:extLst>
          </p:cNvPr>
          <p:cNvSpPr txBox="1"/>
          <p:nvPr/>
        </p:nvSpPr>
        <p:spPr>
          <a:xfrm>
            <a:off x="7302123" y="3656312"/>
            <a:ext cx="1447832" cy="64633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srgbClr val="415364"/>
                </a:solidFill>
                <a:effectLst/>
                <a:uLnTx/>
                <a:uFillTx/>
                <a:latin typeface="Times New Roman"/>
                <a:ea typeface="ＭＳ Ｐゴシック" charset="0"/>
              </a:rPr>
              <a:t>25,000+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rgbClr val="4B4B4D"/>
                </a:solidFill>
                <a:effectLst/>
                <a:uLnTx/>
                <a:uFillTx/>
                <a:latin typeface="Times New Roman"/>
                <a:ea typeface="ＭＳ Ｐゴシック" charset="0"/>
              </a:rPr>
              <a:t>Clients advised</a:t>
            </a:r>
          </a:p>
        </p:txBody>
      </p:sp>
    </p:spTree>
    <p:extLst>
      <p:ext uri="{BB962C8B-B14F-4D97-AF65-F5344CB8AC3E}">
        <p14:creationId xmlns:p14="http://schemas.microsoft.com/office/powerpoint/2010/main" val="125716221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5100" y="6677025"/>
            <a:ext cx="9858375" cy="338554"/>
          </a:xfrm>
          <a:prstGeom prst="rect">
            <a:avLst/>
          </a:prstGeom>
        </p:spPr>
        <p:txBody>
          <a:bodyPr vert="horz" wrap="square" lIns="0" tIns="0" rIns="0" bIns="0" rtlCol="0">
            <a:spAutoFit/>
          </a:bodyPr>
          <a:lstStyle/>
          <a:p>
            <a:pPr marL="12700">
              <a:lnSpc>
                <a:spcPct val="100000"/>
              </a:lnSpc>
            </a:pPr>
            <a:r>
              <a:rPr lang="en-US" sz="1100" dirty="0">
                <a:solidFill>
                  <a:srgbClr val="3F5363"/>
                </a:solidFill>
                <a:latin typeface="Times New Roman"/>
                <a:cs typeface="Times New Roman"/>
              </a:rPr>
              <a:t>¹ Cost</a:t>
            </a:r>
            <a:r>
              <a:rPr sz="1100" dirty="0">
                <a:solidFill>
                  <a:srgbClr val="3F5363"/>
                </a:solidFill>
                <a:latin typeface="Times New Roman"/>
                <a:cs typeface="Times New Roman"/>
              </a:rPr>
              <a:t> represent</a:t>
            </a:r>
            <a:r>
              <a:rPr lang="en-US" sz="1100" dirty="0">
                <a:solidFill>
                  <a:srgbClr val="3F5363"/>
                </a:solidFill>
                <a:latin typeface="Times New Roman"/>
                <a:cs typeface="Times New Roman"/>
              </a:rPr>
              <a:t>s</a:t>
            </a:r>
            <a:r>
              <a:rPr sz="1100" dirty="0">
                <a:solidFill>
                  <a:srgbClr val="3F5363"/>
                </a:solidFill>
                <a:latin typeface="Times New Roman"/>
                <a:cs typeface="Times New Roman"/>
              </a:rPr>
              <a:t> the minimum contribution for </a:t>
            </a:r>
            <a:r>
              <a:rPr sz="1100" spc="-5" dirty="0">
                <a:solidFill>
                  <a:srgbClr val="3F5363"/>
                </a:solidFill>
                <a:latin typeface="Times New Roman"/>
                <a:cs typeface="Times New Roman"/>
              </a:rPr>
              <a:t>a </a:t>
            </a:r>
            <a:r>
              <a:rPr sz="1100" dirty="0">
                <a:solidFill>
                  <a:srgbClr val="3F5363"/>
                </a:solidFill>
                <a:latin typeface="Times New Roman"/>
                <a:cs typeface="Times New Roman"/>
              </a:rPr>
              <a:t>single applicant and would incur </a:t>
            </a:r>
            <a:r>
              <a:rPr lang="en-US" sz="1100" dirty="0">
                <a:solidFill>
                  <a:srgbClr val="3F5363"/>
                </a:solidFill>
                <a:latin typeface="Times New Roman"/>
                <a:cs typeface="Times New Roman"/>
              </a:rPr>
              <a:t>additional </a:t>
            </a:r>
            <a:r>
              <a:rPr sz="1100" dirty="0">
                <a:solidFill>
                  <a:srgbClr val="3F5363"/>
                </a:solidFill>
                <a:latin typeface="Times New Roman"/>
                <a:cs typeface="Times New Roman"/>
              </a:rPr>
              <a:t>property transaction costs and/or misc. government fees, due diligence fees and  processing fees that differ per</a:t>
            </a:r>
            <a:r>
              <a:rPr sz="1100" spc="-50" dirty="0">
                <a:solidFill>
                  <a:srgbClr val="3F5363"/>
                </a:solidFill>
                <a:latin typeface="Times New Roman"/>
                <a:cs typeface="Times New Roman"/>
              </a:rPr>
              <a:t> </a:t>
            </a:r>
            <a:r>
              <a:rPr sz="1100" dirty="0">
                <a:solidFill>
                  <a:srgbClr val="3F5363"/>
                </a:solidFill>
                <a:latin typeface="Times New Roman"/>
                <a:cs typeface="Times New Roman"/>
              </a:rPr>
              <a:t>program</a:t>
            </a:r>
          </a:p>
        </p:txBody>
      </p:sp>
      <p:graphicFrame>
        <p:nvGraphicFramePr>
          <p:cNvPr id="5" name="Table 4">
            <a:extLst>
              <a:ext uri="{FF2B5EF4-FFF2-40B4-BE49-F238E27FC236}">
                <a16:creationId xmlns:a16="http://schemas.microsoft.com/office/drawing/2014/main" id="{D29DDE6F-106A-0146-BFC9-9758C3AB7CDB}"/>
              </a:ext>
            </a:extLst>
          </p:cNvPr>
          <p:cNvGraphicFramePr>
            <a:graphicFrameLocks noGrp="1"/>
          </p:cNvGraphicFramePr>
          <p:nvPr/>
        </p:nvGraphicFramePr>
        <p:xfrm>
          <a:off x="124618" y="1419225"/>
          <a:ext cx="10444164" cy="5114266"/>
        </p:xfrm>
        <a:graphic>
          <a:graphicData uri="http://schemas.openxmlformats.org/drawingml/2006/table">
            <a:tbl>
              <a:tblPr firstRow="1" bandRow="1">
                <a:tableStyleId>{5940675A-B579-460E-94D1-54222C63F5DA}</a:tableStyleId>
              </a:tblPr>
              <a:tblGrid>
                <a:gridCol w="1740694">
                  <a:extLst>
                    <a:ext uri="{9D8B030D-6E8A-4147-A177-3AD203B41FA5}">
                      <a16:colId xmlns:a16="http://schemas.microsoft.com/office/drawing/2014/main" val="20000"/>
                    </a:ext>
                  </a:extLst>
                </a:gridCol>
                <a:gridCol w="1740694">
                  <a:extLst>
                    <a:ext uri="{9D8B030D-6E8A-4147-A177-3AD203B41FA5}">
                      <a16:colId xmlns:a16="http://schemas.microsoft.com/office/drawing/2014/main" val="20001"/>
                    </a:ext>
                  </a:extLst>
                </a:gridCol>
                <a:gridCol w="1740694">
                  <a:extLst>
                    <a:ext uri="{9D8B030D-6E8A-4147-A177-3AD203B41FA5}">
                      <a16:colId xmlns:a16="http://schemas.microsoft.com/office/drawing/2014/main" val="1697086260"/>
                    </a:ext>
                  </a:extLst>
                </a:gridCol>
                <a:gridCol w="1740694">
                  <a:extLst>
                    <a:ext uri="{9D8B030D-6E8A-4147-A177-3AD203B41FA5}">
                      <a16:colId xmlns:a16="http://schemas.microsoft.com/office/drawing/2014/main" val="3804750491"/>
                    </a:ext>
                  </a:extLst>
                </a:gridCol>
                <a:gridCol w="1740694">
                  <a:extLst>
                    <a:ext uri="{9D8B030D-6E8A-4147-A177-3AD203B41FA5}">
                      <a16:colId xmlns:a16="http://schemas.microsoft.com/office/drawing/2014/main" val="148984498"/>
                    </a:ext>
                  </a:extLst>
                </a:gridCol>
                <a:gridCol w="1740694">
                  <a:extLst>
                    <a:ext uri="{9D8B030D-6E8A-4147-A177-3AD203B41FA5}">
                      <a16:colId xmlns:a16="http://schemas.microsoft.com/office/drawing/2014/main" val="20002"/>
                    </a:ext>
                  </a:extLst>
                </a:gridCol>
              </a:tblGrid>
              <a:tr h="524933">
                <a:tc>
                  <a:txBody>
                    <a:bodyPr/>
                    <a:lstStyle/>
                    <a:p>
                      <a:pPr marL="0" indent="0" algn="ctr">
                        <a:buFont typeface="+mj-lt"/>
                        <a:buNone/>
                      </a:pPr>
                      <a:endParaRPr lang="en-ZA" sz="1400" b="0" i="0" dirty="0">
                        <a:solidFill>
                          <a:schemeClr val="bg1"/>
                        </a:solidFill>
                        <a:latin typeface="Times New Roman" panose="02020603050405020304" pitchFamily="18" charset="0"/>
                        <a:ea typeface="ClassGarmnd BT" charset="0"/>
                        <a:cs typeface="Times New Roman" panose="02020603050405020304" pitchFamily="18" charset="0"/>
                      </a:endParaRPr>
                    </a:p>
                  </a:txBody>
                  <a:tcPr marL="72000" marR="72000" marT="72000" marB="72000" anchor="ctr">
                    <a:lnL w="12700" cmpd="sng">
                      <a:noFill/>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lumMod val="50000"/>
                        </a:schemeClr>
                      </a:solidFill>
                      <a:prstDash val="solid"/>
                      <a:round/>
                      <a:headEnd type="none" w="med" len="med"/>
                      <a:tailEnd type="none" w="med" len="med"/>
                    </a:lnB>
                    <a:solidFill>
                      <a:srgbClr val="3F5363"/>
                    </a:solidFill>
                  </a:tcPr>
                </a:tc>
                <a:tc>
                  <a:txBody>
                    <a:bodyPr/>
                    <a:lstStyle/>
                    <a:p>
                      <a:pPr algn="ctr"/>
                      <a:r>
                        <a:rPr lang="en-ZA" sz="1400" i="1" spc="-5" dirty="0">
                          <a:solidFill>
                            <a:srgbClr val="FFFFFF"/>
                          </a:solidFill>
                          <a:latin typeface="Times New Roman"/>
                          <a:cs typeface="Times New Roman"/>
                        </a:rPr>
                        <a:t>Antigua</a:t>
                      </a:r>
                      <a:r>
                        <a:rPr lang="en-ZA" sz="1400" i="1" spc="15" dirty="0">
                          <a:solidFill>
                            <a:srgbClr val="FFFFFF"/>
                          </a:solidFill>
                          <a:latin typeface="Times New Roman"/>
                          <a:cs typeface="Times New Roman"/>
                        </a:rPr>
                        <a:t> </a:t>
                      </a:r>
                      <a:r>
                        <a:rPr lang="en-ZA" sz="1400" i="1" spc="-5" dirty="0">
                          <a:solidFill>
                            <a:srgbClr val="FFFFFF"/>
                          </a:solidFill>
                          <a:latin typeface="Times New Roman"/>
                          <a:cs typeface="Times New Roman"/>
                        </a:rPr>
                        <a:t>and</a:t>
                      </a:r>
                      <a:r>
                        <a:rPr lang="en-ZA" sz="1400" i="1" spc="15" dirty="0">
                          <a:solidFill>
                            <a:srgbClr val="FFFFFF"/>
                          </a:solidFill>
                          <a:latin typeface="Times New Roman"/>
                          <a:cs typeface="Times New Roman"/>
                        </a:rPr>
                        <a:t> </a:t>
                      </a:r>
                      <a:r>
                        <a:rPr lang="en-ZA" sz="1400" i="1" spc="-5" dirty="0">
                          <a:solidFill>
                            <a:srgbClr val="FFFFFF"/>
                          </a:solidFill>
                          <a:latin typeface="Times New Roman"/>
                          <a:cs typeface="Times New Roman"/>
                        </a:rPr>
                        <a:t>Barbuda</a:t>
                      </a:r>
                      <a:endParaRPr lang="en-US" sz="1400" i="1" dirty="0">
                        <a:solidFill>
                          <a:schemeClr val="bg1"/>
                        </a:solidFill>
                        <a:latin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lumMod val="50000"/>
                        </a:schemeClr>
                      </a:solidFill>
                      <a:prstDash val="solid"/>
                      <a:round/>
                      <a:headEnd type="none" w="med" len="med"/>
                      <a:tailEnd type="none" w="med" len="med"/>
                    </a:lnB>
                    <a:solidFill>
                      <a:srgbClr val="3F5363"/>
                    </a:solidFill>
                  </a:tcPr>
                </a:tc>
                <a:tc>
                  <a:txBody>
                    <a:bodyPr/>
                    <a:lstStyle/>
                    <a:p>
                      <a:pPr algn="ctr"/>
                      <a:r>
                        <a:rPr lang="en-SG" sz="1400" i="1" spc="-5" baseline="0" dirty="0">
                          <a:solidFill>
                            <a:srgbClr val="FFFFFF"/>
                          </a:solidFill>
                          <a:latin typeface="Times New Roman"/>
                          <a:cs typeface="Times New Roman"/>
                        </a:rPr>
                        <a:t>Dominica</a:t>
                      </a:r>
                      <a:endParaRPr lang="en-US" sz="1400" i="1" dirty="0">
                        <a:solidFill>
                          <a:schemeClr val="bg1"/>
                        </a:solidFill>
                        <a:latin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lumMod val="50000"/>
                        </a:schemeClr>
                      </a:solidFill>
                      <a:prstDash val="solid"/>
                      <a:round/>
                      <a:headEnd type="none" w="med" len="med"/>
                      <a:tailEnd type="none" w="med" len="med"/>
                    </a:lnB>
                    <a:solidFill>
                      <a:srgbClr val="3F5363"/>
                    </a:solidFill>
                  </a:tcPr>
                </a:tc>
                <a:tc>
                  <a:txBody>
                    <a:bodyPr/>
                    <a:lstStyle/>
                    <a:p>
                      <a:pPr algn="ctr"/>
                      <a:r>
                        <a:rPr lang="en-ZA" sz="1400" i="1" spc="-5" dirty="0">
                          <a:solidFill>
                            <a:srgbClr val="FFFFFF"/>
                          </a:solidFill>
                          <a:latin typeface="Times New Roman"/>
                          <a:cs typeface="Times New Roman"/>
                        </a:rPr>
                        <a:t>Grenada</a:t>
                      </a:r>
                      <a:endParaRPr lang="en-US" sz="1400" i="1" dirty="0">
                        <a:solidFill>
                          <a:schemeClr val="bg1"/>
                        </a:solidFill>
                        <a:latin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lumMod val="50000"/>
                        </a:schemeClr>
                      </a:solidFill>
                      <a:prstDash val="solid"/>
                      <a:round/>
                      <a:headEnd type="none" w="med" len="med"/>
                      <a:tailEnd type="none" w="med" len="med"/>
                    </a:lnB>
                    <a:solidFill>
                      <a:srgbClr val="3F5363"/>
                    </a:solidFill>
                  </a:tcPr>
                </a:tc>
                <a:tc>
                  <a:txBody>
                    <a:bodyPr/>
                    <a:lstStyle/>
                    <a:p>
                      <a:pPr algn="ctr"/>
                      <a:r>
                        <a:rPr lang="en-ZA" sz="1400" i="1" spc="-5" dirty="0">
                          <a:solidFill>
                            <a:srgbClr val="FFFFFF"/>
                          </a:solidFill>
                          <a:latin typeface="Times New Roman"/>
                          <a:cs typeface="Times New Roman"/>
                        </a:rPr>
                        <a:t>St. Kitts</a:t>
                      </a:r>
                      <a:r>
                        <a:rPr lang="en-ZA" sz="1400" i="1" spc="15" dirty="0">
                          <a:solidFill>
                            <a:srgbClr val="FFFFFF"/>
                          </a:solidFill>
                          <a:latin typeface="Times New Roman"/>
                          <a:cs typeface="Times New Roman"/>
                        </a:rPr>
                        <a:t> </a:t>
                      </a:r>
                      <a:r>
                        <a:rPr lang="en-ZA" sz="1400" i="1" spc="-5" dirty="0">
                          <a:solidFill>
                            <a:srgbClr val="FFFFFF"/>
                          </a:solidFill>
                          <a:latin typeface="Times New Roman"/>
                          <a:cs typeface="Times New Roman"/>
                        </a:rPr>
                        <a:t>and</a:t>
                      </a:r>
                      <a:r>
                        <a:rPr lang="en-ZA" sz="1400" i="1" spc="10" dirty="0">
                          <a:solidFill>
                            <a:srgbClr val="FFFFFF"/>
                          </a:solidFill>
                          <a:latin typeface="Times New Roman"/>
                          <a:cs typeface="Times New Roman"/>
                        </a:rPr>
                        <a:t> </a:t>
                      </a:r>
                      <a:r>
                        <a:rPr lang="en-ZA" sz="1400" i="1" spc="-5" dirty="0">
                          <a:solidFill>
                            <a:srgbClr val="FFFFFF"/>
                          </a:solidFill>
                          <a:latin typeface="Times New Roman"/>
                          <a:cs typeface="Times New Roman"/>
                        </a:rPr>
                        <a:t>Nevis</a:t>
                      </a:r>
                      <a:endParaRPr lang="en-US" sz="1400" i="1" dirty="0">
                        <a:solidFill>
                          <a:schemeClr val="bg1"/>
                        </a:solidFill>
                        <a:latin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lumMod val="50000"/>
                        </a:schemeClr>
                      </a:solidFill>
                      <a:prstDash val="solid"/>
                      <a:round/>
                      <a:headEnd type="none" w="med" len="med"/>
                      <a:tailEnd type="none" w="med" len="med"/>
                    </a:lnB>
                    <a:solidFill>
                      <a:srgbClr val="3F5363"/>
                    </a:solidFill>
                  </a:tcPr>
                </a:tc>
                <a:tc>
                  <a:txBody>
                    <a:bodyPr/>
                    <a:lstStyle/>
                    <a:p>
                      <a:pPr algn="ctr"/>
                      <a:r>
                        <a:rPr lang="en-ZA" sz="1400" i="1" spc="-5" dirty="0">
                          <a:solidFill>
                            <a:srgbClr val="FFFFFF"/>
                          </a:solidFill>
                          <a:latin typeface="Times New Roman"/>
                          <a:cs typeface="Times New Roman"/>
                        </a:rPr>
                        <a:t>St.</a:t>
                      </a:r>
                      <a:r>
                        <a:rPr lang="en-ZA" sz="1400" i="1" spc="-80" dirty="0">
                          <a:solidFill>
                            <a:srgbClr val="FFFFFF"/>
                          </a:solidFill>
                          <a:latin typeface="Times New Roman"/>
                          <a:cs typeface="Times New Roman"/>
                        </a:rPr>
                        <a:t> </a:t>
                      </a:r>
                      <a:r>
                        <a:rPr lang="en-ZA" sz="1400" i="1" spc="-5" dirty="0">
                          <a:solidFill>
                            <a:srgbClr val="FFFFFF"/>
                          </a:solidFill>
                          <a:latin typeface="Times New Roman"/>
                          <a:cs typeface="Times New Roman"/>
                        </a:rPr>
                        <a:t>Lucia</a:t>
                      </a:r>
                      <a:endParaRPr lang="en-US" sz="1400" i="1" dirty="0">
                        <a:solidFill>
                          <a:schemeClr val="bg1"/>
                        </a:solidFill>
                        <a:latin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12700" cmpd="sng">
                      <a:noFill/>
                    </a:lnR>
                    <a:lnT w="12700" cmpd="sng">
                      <a:noFill/>
                    </a:lnT>
                    <a:lnB w="3175" cap="flat" cmpd="sng" algn="ctr">
                      <a:solidFill>
                        <a:schemeClr val="bg1">
                          <a:lumMod val="50000"/>
                        </a:schemeClr>
                      </a:solidFill>
                      <a:prstDash val="solid"/>
                      <a:round/>
                      <a:headEnd type="none" w="med" len="med"/>
                      <a:tailEnd type="none" w="med" len="med"/>
                    </a:lnB>
                    <a:solidFill>
                      <a:srgbClr val="3F5363"/>
                    </a:solidFill>
                  </a:tcPr>
                </a:tc>
                <a:extLst>
                  <a:ext uri="{0D108BD9-81ED-4DB2-BD59-A6C34878D82A}">
                    <a16:rowId xmlns:a16="http://schemas.microsoft.com/office/drawing/2014/main" val="10000"/>
                  </a:ext>
                </a:extLst>
              </a:tr>
              <a:tr h="524933">
                <a:tc>
                  <a:txBody>
                    <a:bodyPr/>
                    <a:lstStyle/>
                    <a:p>
                      <a:pPr marL="0" marR="312420" algn="l">
                        <a:lnSpc>
                          <a:spcPct val="100000"/>
                        </a:lnSpc>
                        <a:spcBef>
                          <a:spcPts val="894"/>
                        </a:spcBef>
                      </a:pPr>
                      <a:r>
                        <a:rPr sz="1400" dirty="0">
                          <a:solidFill>
                            <a:srgbClr val="4D4D4D"/>
                          </a:solidFill>
                          <a:latin typeface="Times New Roman" panose="02020603050405020304" pitchFamily="18" charset="0"/>
                          <a:ea typeface="+mn-ea"/>
                          <a:cs typeface="Times New Roman" panose="02020603050405020304" pitchFamily="18" charset="0"/>
                        </a:rPr>
                        <a:t>Government processing  time:</a:t>
                      </a:r>
                    </a:p>
                  </a:txBody>
                  <a:tcPr marL="72000" marR="7200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lnSpc>
                          <a:spcPct val="100000"/>
                        </a:lnSpc>
                        <a:buFont typeface="+mj-lt"/>
                        <a:buNone/>
                      </a:pPr>
                      <a:r>
                        <a:rPr lang="en-US" sz="1400" b="0" i="0" dirty="0">
                          <a:solidFill>
                            <a:srgbClr val="4D4D4D"/>
                          </a:solidFill>
                          <a:latin typeface="Times New Roman" panose="02020603050405020304" pitchFamily="18" charset="0"/>
                          <a:cs typeface="Times New Roman" panose="02020603050405020304" pitchFamily="18" charset="0"/>
                        </a:rPr>
                        <a:t>3 to 4</a:t>
                      </a:r>
                      <a:r>
                        <a:rPr sz="1400" b="0" i="0" dirty="0">
                          <a:solidFill>
                            <a:srgbClr val="4D4D4D"/>
                          </a:solidFill>
                          <a:latin typeface="Times New Roman" panose="02020603050405020304" pitchFamily="18" charset="0"/>
                          <a:ea typeface="+mn-ea"/>
                          <a:cs typeface="Times New Roman" panose="02020603050405020304" pitchFamily="18" charset="0"/>
                        </a:rPr>
                        <a:t> months</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buFont typeface="+mj-lt"/>
                        <a:buNone/>
                      </a:pPr>
                      <a:r>
                        <a:rPr lang="en-SG" sz="1400" b="0" i="0" dirty="0">
                          <a:solidFill>
                            <a:srgbClr val="4D4D4D"/>
                          </a:solidFill>
                          <a:latin typeface="Times New Roman" panose="02020603050405020304" pitchFamily="18" charset="0"/>
                          <a:ea typeface="+mn-ea"/>
                          <a:cs typeface="Times New Roman" panose="02020603050405020304" pitchFamily="18" charset="0"/>
                        </a:rPr>
                        <a:t>3 to 4 months</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buFont typeface="+mj-lt"/>
                        <a:buNone/>
                      </a:pPr>
                      <a:r>
                        <a:rPr lang="en-US" sz="1400" b="0" i="0" dirty="0">
                          <a:solidFill>
                            <a:srgbClr val="4D4D4D"/>
                          </a:solidFill>
                          <a:latin typeface="Times New Roman" panose="02020603050405020304" pitchFamily="18" charset="0"/>
                          <a:cs typeface="Times New Roman" panose="02020603050405020304" pitchFamily="18" charset="0"/>
                        </a:rPr>
                        <a:t>3 to 4</a:t>
                      </a:r>
                      <a:r>
                        <a:rPr sz="1400" b="0" i="0" dirty="0">
                          <a:solidFill>
                            <a:srgbClr val="4D4D4D"/>
                          </a:solidFill>
                          <a:latin typeface="Times New Roman" panose="02020603050405020304" pitchFamily="18" charset="0"/>
                          <a:cs typeface="Times New Roman" panose="02020603050405020304" pitchFamily="18" charset="0"/>
                        </a:rPr>
                        <a:t> months</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buFont typeface="+mj-lt"/>
                        <a:buNone/>
                      </a:pPr>
                      <a:r>
                        <a:rPr lang="en-SG" sz="1400" b="0" i="0" dirty="0">
                          <a:solidFill>
                            <a:srgbClr val="4D4D4D"/>
                          </a:solidFill>
                          <a:latin typeface="Times New Roman" panose="02020603050405020304" pitchFamily="18" charset="0"/>
                          <a:cs typeface="Times New Roman" panose="02020603050405020304" pitchFamily="18" charset="0"/>
                        </a:rPr>
                        <a:t>3</a:t>
                      </a:r>
                      <a:r>
                        <a:rPr lang="en-US" sz="1400" b="0" i="0" dirty="0">
                          <a:solidFill>
                            <a:srgbClr val="4D4D4D"/>
                          </a:solidFill>
                          <a:latin typeface="Times New Roman" panose="02020603050405020304" pitchFamily="18" charset="0"/>
                          <a:cs typeface="Times New Roman" panose="02020603050405020304" pitchFamily="18" charset="0"/>
                        </a:rPr>
                        <a:t> to 4</a:t>
                      </a:r>
                      <a:r>
                        <a:rPr sz="1400" b="0" i="0" dirty="0">
                          <a:solidFill>
                            <a:srgbClr val="4D4D4D"/>
                          </a:solidFill>
                          <a:latin typeface="Times New Roman" panose="02020603050405020304" pitchFamily="18" charset="0"/>
                          <a:cs typeface="Times New Roman" panose="02020603050405020304" pitchFamily="18" charset="0"/>
                        </a:rPr>
                        <a:t> months</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buFont typeface="+mj-lt"/>
                        <a:buNone/>
                      </a:pPr>
                      <a:r>
                        <a:rPr lang="en-US" sz="1400" b="0" i="0" dirty="0">
                          <a:solidFill>
                            <a:srgbClr val="4D4D4D"/>
                          </a:solidFill>
                          <a:latin typeface="Times New Roman" panose="02020603050405020304" pitchFamily="18" charset="0"/>
                          <a:cs typeface="Times New Roman" panose="02020603050405020304" pitchFamily="18" charset="0"/>
                        </a:rPr>
                        <a:t>3 to 4</a:t>
                      </a:r>
                      <a:r>
                        <a:rPr sz="1400" b="0" i="0" dirty="0">
                          <a:solidFill>
                            <a:srgbClr val="4D4D4D"/>
                          </a:solidFill>
                          <a:latin typeface="Times New Roman" panose="02020603050405020304" pitchFamily="18" charset="0"/>
                          <a:cs typeface="Times New Roman" panose="02020603050405020304" pitchFamily="18" charset="0"/>
                        </a:rPr>
                        <a:t> months</a:t>
                      </a:r>
                    </a:p>
                  </a:txBody>
                  <a:tcPr marL="72000" marR="72000" marT="72000" marB="7200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524933">
                <a:tc>
                  <a:txBody>
                    <a:bodyPr/>
                    <a:lstStyle/>
                    <a:p>
                      <a:pPr marL="0" algn="l">
                        <a:lnSpc>
                          <a:spcPts val="1630"/>
                        </a:lnSpc>
                      </a:pPr>
                      <a:r>
                        <a:rPr sz="1400" dirty="0">
                          <a:solidFill>
                            <a:srgbClr val="4D4D4D"/>
                          </a:solidFill>
                          <a:latin typeface="Times New Roman" panose="02020603050405020304" pitchFamily="18" charset="0"/>
                          <a:ea typeface="+mn-ea"/>
                          <a:cs typeface="Times New Roman" panose="02020603050405020304" pitchFamily="18" charset="0"/>
                        </a:rPr>
                        <a:t>Visa-free access to</a:t>
                      </a:r>
                    </a:p>
                  </a:txBody>
                  <a:tcPr marL="72000" marR="7200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lnSpc>
                          <a:spcPts val="1635"/>
                        </a:lnSpc>
                        <a:buFont typeface="+mj-lt"/>
                        <a:buNone/>
                      </a:pPr>
                      <a:r>
                        <a:rPr lang="en-US" sz="1400" b="0" i="0" dirty="0">
                          <a:solidFill>
                            <a:srgbClr val="4D4D4D"/>
                          </a:solidFill>
                          <a:latin typeface="Times New Roman" panose="02020603050405020304" pitchFamily="18" charset="0"/>
                          <a:cs typeface="Times New Roman" panose="02020603050405020304" pitchFamily="18" charset="0"/>
                        </a:rPr>
                        <a:t>150</a:t>
                      </a:r>
                      <a:r>
                        <a:rPr sz="1400" b="0" i="0" dirty="0">
                          <a:solidFill>
                            <a:srgbClr val="4D4D4D"/>
                          </a:solidFill>
                          <a:latin typeface="Times New Roman" panose="02020603050405020304" pitchFamily="18" charset="0"/>
                          <a:cs typeface="Times New Roman" panose="02020603050405020304" pitchFamily="18" charset="0"/>
                        </a:rPr>
                        <a:t> countries</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ts val="1635"/>
                        </a:lnSpc>
                        <a:buFont typeface="+mj-lt"/>
                        <a:buNone/>
                      </a:pPr>
                      <a:r>
                        <a:rPr lang="en-US" sz="1400" b="0" i="0" dirty="0">
                          <a:solidFill>
                            <a:srgbClr val="4D4D4D"/>
                          </a:solidFill>
                          <a:latin typeface="Times New Roman" panose="02020603050405020304" pitchFamily="18" charset="0"/>
                          <a:cs typeface="Times New Roman" panose="02020603050405020304" pitchFamily="18" charset="0"/>
                        </a:rPr>
                        <a:t>142 countries</a:t>
                      </a:r>
                      <a:endParaRPr sz="1400" b="0" i="0" dirty="0">
                        <a:solidFill>
                          <a:srgbClr val="4D4D4D"/>
                        </a:solidFill>
                        <a:latin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ts val="1635"/>
                        </a:lnSpc>
                        <a:buFont typeface="+mj-lt"/>
                        <a:buNone/>
                      </a:pPr>
                      <a:r>
                        <a:rPr sz="1400" b="0" i="0" dirty="0">
                          <a:solidFill>
                            <a:srgbClr val="4D4D4D"/>
                          </a:solidFill>
                          <a:latin typeface="Times New Roman" panose="02020603050405020304" pitchFamily="18" charset="0"/>
                          <a:cs typeface="Times New Roman" panose="02020603050405020304" pitchFamily="18" charset="0"/>
                        </a:rPr>
                        <a:t>14</a:t>
                      </a:r>
                      <a:r>
                        <a:rPr lang="en-SG" sz="1400" b="0" i="0" dirty="0">
                          <a:solidFill>
                            <a:srgbClr val="4D4D4D"/>
                          </a:solidFill>
                          <a:latin typeface="Times New Roman" panose="02020603050405020304" pitchFamily="18" charset="0"/>
                          <a:cs typeface="Times New Roman" panose="02020603050405020304" pitchFamily="18" charset="0"/>
                        </a:rPr>
                        <a:t>6</a:t>
                      </a:r>
                      <a:r>
                        <a:rPr sz="1400" b="0" i="0" dirty="0">
                          <a:solidFill>
                            <a:srgbClr val="4D4D4D"/>
                          </a:solidFill>
                          <a:latin typeface="Times New Roman" panose="02020603050405020304" pitchFamily="18" charset="0"/>
                          <a:cs typeface="Times New Roman" panose="02020603050405020304" pitchFamily="18" charset="0"/>
                        </a:rPr>
                        <a:t> countries</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ts val="1635"/>
                        </a:lnSpc>
                        <a:buFont typeface="+mj-lt"/>
                        <a:buNone/>
                      </a:pPr>
                      <a:r>
                        <a:rPr sz="1400" b="0" i="0" dirty="0">
                          <a:solidFill>
                            <a:srgbClr val="4D4D4D"/>
                          </a:solidFill>
                          <a:latin typeface="Times New Roman" panose="02020603050405020304" pitchFamily="18" charset="0"/>
                          <a:cs typeface="Times New Roman" panose="02020603050405020304" pitchFamily="18" charset="0"/>
                        </a:rPr>
                        <a:t>15</a:t>
                      </a:r>
                      <a:r>
                        <a:rPr lang="en-US" sz="1400" b="0" i="0" dirty="0">
                          <a:solidFill>
                            <a:srgbClr val="4D4D4D"/>
                          </a:solidFill>
                          <a:latin typeface="Times New Roman" panose="02020603050405020304" pitchFamily="18" charset="0"/>
                          <a:cs typeface="Times New Roman" panose="02020603050405020304" pitchFamily="18" charset="0"/>
                        </a:rPr>
                        <a:t>5</a:t>
                      </a:r>
                      <a:r>
                        <a:rPr sz="1400" b="0" i="0" dirty="0">
                          <a:solidFill>
                            <a:srgbClr val="4D4D4D"/>
                          </a:solidFill>
                          <a:latin typeface="Times New Roman" panose="02020603050405020304" pitchFamily="18" charset="0"/>
                          <a:cs typeface="Times New Roman" panose="02020603050405020304" pitchFamily="18" charset="0"/>
                        </a:rPr>
                        <a:t> countries</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ts val="1635"/>
                        </a:lnSpc>
                        <a:buFont typeface="+mj-lt"/>
                        <a:buNone/>
                      </a:pPr>
                      <a:r>
                        <a:rPr sz="1400" b="0" i="0" dirty="0">
                          <a:solidFill>
                            <a:srgbClr val="4D4D4D"/>
                          </a:solidFill>
                          <a:latin typeface="Times New Roman" panose="02020603050405020304" pitchFamily="18" charset="0"/>
                          <a:cs typeface="Times New Roman" panose="02020603050405020304" pitchFamily="18" charset="0"/>
                        </a:rPr>
                        <a:t>14</a:t>
                      </a:r>
                      <a:r>
                        <a:rPr lang="en-US" sz="1400" b="0" i="0" dirty="0">
                          <a:solidFill>
                            <a:srgbClr val="4D4D4D"/>
                          </a:solidFill>
                          <a:latin typeface="Times New Roman" panose="02020603050405020304" pitchFamily="18" charset="0"/>
                          <a:cs typeface="Times New Roman" panose="02020603050405020304" pitchFamily="18" charset="0"/>
                        </a:rPr>
                        <a:t>6</a:t>
                      </a:r>
                      <a:r>
                        <a:rPr sz="1400" b="0" i="0" dirty="0">
                          <a:solidFill>
                            <a:srgbClr val="4D4D4D"/>
                          </a:solidFill>
                          <a:latin typeface="Times New Roman" panose="02020603050405020304" pitchFamily="18" charset="0"/>
                          <a:cs typeface="Times New Roman" panose="02020603050405020304" pitchFamily="18" charset="0"/>
                        </a:rPr>
                        <a:t> countries</a:t>
                      </a:r>
                    </a:p>
                  </a:txBody>
                  <a:tcPr marL="72000" marR="72000" marT="72000" marB="7200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524933">
                <a:tc>
                  <a:txBody>
                    <a:bodyPr/>
                    <a:lstStyle/>
                    <a:p>
                      <a:pPr marL="0" marR="153670" algn="l">
                        <a:lnSpc>
                          <a:spcPct val="100000"/>
                        </a:lnSpc>
                      </a:pPr>
                      <a:r>
                        <a:rPr sz="1400" dirty="0">
                          <a:solidFill>
                            <a:srgbClr val="4D4D4D"/>
                          </a:solidFill>
                          <a:latin typeface="Times New Roman" panose="02020603050405020304" pitchFamily="18" charset="0"/>
                          <a:ea typeface="+mn-ea"/>
                          <a:cs typeface="Times New Roman" panose="02020603050405020304" pitchFamily="18" charset="0"/>
                        </a:rPr>
                        <a:t>Important visa-free travel  destinations</a:t>
                      </a:r>
                    </a:p>
                  </a:txBody>
                  <a:tcPr marL="72000" marR="7200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57785" indent="0" algn="ctr">
                        <a:lnSpc>
                          <a:spcPct val="100000"/>
                        </a:lnSpc>
                        <a:buFont typeface="+mj-lt"/>
                        <a:buNone/>
                      </a:pPr>
                      <a:r>
                        <a:rPr lang="en-SG" sz="1400" b="0" i="0" dirty="0">
                          <a:solidFill>
                            <a:srgbClr val="4D4D4D"/>
                          </a:solidFill>
                          <a:latin typeface="Times New Roman" panose="02020603050405020304" pitchFamily="18" charset="0"/>
                          <a:ea typeface="+mn-ea"/>
                          <a:cs typeface="Times New Roman" panose="02020603050405020304" pitchFamily="18" charset="0"/>
                        </a:rPr>
                        <a:t>China, </a:t>
                      </a:r>
                      <a:r>
                        <a:rPr sz="1400" b="0" i="0" dirty="0">
                          <a:solidFill>
                            <a:srgbClr val="4D4D4D"/>
                          </a:solidFill>
                          <a:latin typeface="Times New Roman" panose="02020603050405020304" pitchFamily="18" charset="0"/>
                          <a:ea typeface="+mn-ea"/>
                          <a:cs typeface="Times New Roman" panose="02020603050405020304" pitchFamily="18" charset="0"/>
                        </a:rPr>
                        <a:t>UK, Schengen, </a:t>
                      </a:r>
                      <a:endParaRPr lang="en-SG" sz="1400" b="0" i="0" dirty="0">
                        <a:solidFill>
                          <a:srgbClr val="4D4D4D"/>
                        </a:solidFill>
                        <a:latin typeface="Times New Roman" panose="02020603050405020304" pitchFamily="18" charset="0"/>
                        <a:ea typeface="+mn-ea"/>
                        <a:cs typeface="Times New Roman" panose="02020603050405020304" pitchFamily="18" charset="0"/>
                      </a:endParaRPr>
                    </a:p>
                    <a:p>
                      <a:pPr marL="0" marR="57785" indent="0" algn="ctr">
                        <a:lnSpc>
                          <a:spcPct val="100000"/>
                        </a:lnSpc>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Singapore,</a:t>
                      </a:r>
                      <a:r>
                        <a:rPr lang="en-SG" sz="1400" b="0" i="0" dirty="0">
                          <a:solidFill>
                            <a:srgbClr val="4D4D4D"/>
                          </a:solidFill>
                          <a:latin typeface="Times New Roman" panose="02020603050405020304" pitchFamily="18" charset="0"/>
                          <a:ea typeface="+mn-ea"/>
                          <a:cs typeface="Times New Roman" panose="02020603050405020304" pitchFamily="18" charset="0"/>
                        </a:rPr>
                        <a:t> South Africa, </a:t>
                      </a:r>
                      <a:r>
                        <a:rPr sz="1400" b="0" i="0" dirty="0">
                          <a:solidFill>
                            <a:srgbClr val="4D4D4D"/>
                          </a:solidFill>
                          <a:latin typeface="Times New Roman" panose="02020603050405020304" pitchFamily="18" charset="0"/>
                          <a:ea typeface="+mn-ea"/>
                          <a:cs typeface="Times New Roman" panose="02020603050405020304" pitchFamily="18" charset="0"/>
                        </a:rPr>
                        <a:t>Hong Kong</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57785" indent="0" algn="ctr" defTabSz="914400" eaLnBrk="1" fontAlgn="auto" latinLnBrk="0" hangingPunct="1">
                        <a:lnSpc>
                          <a:spcPct val="100000"/>
                        </a:lnSpc>
                        <a:spcBef>
                          <a:spcPts val="0"/>
                        </a:spcBef>
                        <a:spcAft>
                          <a:spcPts val="0"/>
                        </a:spcAft>
                        <a:buClrTx/>
                        <a:buSzTx/>
                        <a:buFont typeface="+mj-lt"/>
                        <a:buNone/>
                        <a:tabLst/>
                        <a:defRPr/>
                      </a:pPr>
                      <a:r>
                        <a:rPr lang="en-SG" sz="1400" b="0" i="0" dirty="0">
                          <a:solidFill>
                            <a:srgbClr val="4D4D4D"/>
                          </a:solidFill>
                          <a:latin typeface="Times New Roman" panose="02020603050405020304" pitchFamily="18" charset="0"/>
                          <a:ea typeface="+mn-ea"/>
                          <a:cs typeface="Times New Roman" panose="02020603050405020304" pitchFamily="18" charset="0"/>
                        </a:rPr>
                        <a:t>China, Russia, Schengen, </a:t>
                      </a:r>
                    </a:p>
                    <a:p>
                      <a:pPr marL="0" marR="57785" indent="0" algn="ctr" defTabSz="914400" eaLnBrk="1" fontAlgn="auto" latinLnBrk="0" hangingPunct="1">
                        <a:lnSpc>
                          <a:spcPct val="100000"/>
                        </a:lnSpc>
                        <a:spcBef>
                          <a:spcPts val="0"/>
                        </a:spcBef>
                        <a:spcAft>
                          <a:spcPts val="0"/>
                        </a:spcAft>
                        <a:buClrTx/>
                        <a:buSzTx/>
                        <a:buFont typeface="+mj-lt"/>
                        <a:buNone/>
                        <a:tabLst/>
                        <a:defRPr/>
                      </a:pPr>
                      <a:r>
                        <a:rPr lang="en-SG" sz="1400" b="0" i="0" dirty="0">
                          <a:solidFill>
                            <a:srgbClr val="4D4D4D"/>
                          </a:solidFill>
                          <a:latin typeface="Times New Roman" panose="02020603050405020304" pitchFamily="18" charset="0"/>
                          <a:ea typeface="+mn-ea"/>
                          <a:cs typeface="Times New Roman" panose="02020603050405020304" pitchFamily="18" charset="0"/>
                        </a:rPr>
                        <a:t>Singapore,  </a:t>
                      </a:r>
                    </a:p>
                    <a:p>
                      <a:pPr marL="0" marR="57785" indent="0" algn="ctr" defTabSz="914400" eaLnBrk="1" fontAlgn="auto" latinLnBrk="0" hangingPunct="1">
                        <a:lnSpc>
                          <a:spcPct val="100000"/>
                        </a:lnSpc>
                        <a:spcBef>
                          <a:spcPts val="0"/>
                        </a:spcBef>
                        <a:spcAft>
                          <a:spcPts val="0"/>
                        </a:spcAft>
                        <a:buClrTx/>
                        <a:buSzTx/>
                        <a:buFont typeface="+mj-lt"/>
                        <a:buNone/>
                        <a:tabLst/>
                        <a:defRPr/>
                      </a:pPr>
                      <a:r>
                        <a:rPr lang="en-SG" sz="1400" b="0" i="0" dirty="0">
                          <a:solidFill>
                            <a:srgbClr val="4D4D4D"/>
                          </a:solidFill>
                          <a:latin typeface="Times New Roman" panose="02020603050405020304" pitchFamily="18" charset="0"/>
                          <a:ea typeface="+mn-ea"/>
                          <a:cs typeface="Times New Roman" panose="02020603050405020304" pitchFamily="18" charset="0"/>
                        </a:rPr>
                        <a:t>Hong Kong</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57785" indent="0" algn="ctr">
                        <a:lnSpc>
                          <a:spcPct val="100000"/>
                        </a:lnSpc>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China, </a:t>
                      </a:r>
                      <a:r>
                        <a:rPr lang="en-US" sz="1400" b="0" i="0" dirty="0">
                          <a:solidFill>
                            <a:srgbClr val="4D4D4D"/>
                          </a:solidFill>
                          <a:latin typeface="Times New Roman" panose="02020603050405020304" pitchFamily="18" charset="0"/>
                          <a:ea typeface="+mn-ea"/>
                          <a:cs typeface="Times New Roman" panose="02020603050405020304" pitchFamily="18" charset="0"/>
                        </a:rPr>
                        <a:t>Russia,</a:t>
                      </a:r>
                      <a:endParaRPr lang="en-SG" sz="1400" b="0" i="0" dirty="0">
                        <a:solidFill>
                          <a:srgbClr val="4D4D4D"/>
                        </a:solidFill>
                        <a:latin typeface="Times New Roman" panose="02020603050405020304" pitchFamily="18" charset="0"/>
                        <a:ea typeface="+mn-ea"/>
                        <a:cs typeface="Times New Roman" panose="02020603050405020304" pitchFamily="18" charset="0"/>
                      </a:endParaRPr>
                    </a:p>
                    <a:p>
                      <a:pPr marL="0" marR="57785" indent="0" algn="ctr">
                        <a:lnSpc>
                          <a:spcPct val="100000"/>
                        </a:lnSpc>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UK, Schengen,  Singapore, </a:t>
                      </a:r>
                      <a:endParaRPr lang="en-SG" sz="1400" b="0" i="0" dirty="0">
                        <a:solidFill>
                          <a:srgbClr val="4D4D4D"/>
                        </a:solidFill>
                        <a:latin typeface="Times New Roman" panose="02020603050405020304" pitchFamily="18" charset="0"/>
                        <a:ea typeface="+mn-ea"/>
                        <a:cs typeface="Times New Roman" panose="02020603050405020304" pitchFamily="18" charset="0"/>
                      </a:endParaRPr>
                    </a:p>
                    <a:p>
                      <a:pPr marL="0" marR="57785" indent="0" algn="ctr">
                        <a:lnSpc>
                          <a:spcPct val="100000"/>
                        </a:lnSpc>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Hong Kong</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57785" indent="0" algn="ctr">
                        <a:lnSpc>
                          <a:spcPct val="100000"/>
                        </a:lnSpc>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UK, </a:t>
                      </a:r>
                      <a:r>
                        <a:rPr lang="en-SG" sz="1400" b="0" i="0" dirty="0">
                          <a:solidFill>
                            <a:srgbClr val="4D4D4D"/>
                          </a:solidFill>
                          <a:latin typeface="Times New Roman" panose="02020603050405020304" pitchFamily="18" charset="0"/>
                          <a:ea typeface="+mn-ea"/>
                          <a:cs typeface="Times New Roman" panose="02020603050405020304" pitchFamily="18" charset="0"/>
                        </a:rPr>
                        <a:t>Russia, </a:t>
                      </a:r>
                    </a:p>
                    <a:p>
                      <a:pPr marL="0" marR="57785" indent="0" algn="ctr">
                        <a:lnSpc>
                          <a:spcPct val="100000"/>
                        </a:lnSpc>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Schengen,</a:t>
                      </a:r>
                      <a:r>
                        <a:rPr lang="en-SG" sz="1400" b="0" i="0" dirty="0">
                          <a:solidFill>
                            <a:srgbClr val="4D4D4D"/>
                          </a:solidFill>
                          <a:latin typeface="Times New Roman" panose="02020603050405020304" pitchFamily="18" charset="0"/>
                          <a:ea typeface="+mn-ea"/>
                          <a:cs typeface="Times New Roman" panose="02020603050405020304" pitchFamily="18" charset="0"/>
                        </a:rPr>
                        <a:t> </a:t>
                      </a:r>
                    </a:p>
                    <a:p>
                      <a:pPr marL="0" marR="57785" indent="0" algn="ctr">
                        <a:lnSpc>
                          <a:spcPct val="100000"/>
                        </a:lnSpc>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Singapore, </a:t>
                      </a:r>
                      <a:endParaRPr lang="en-SG" sz="1400" b="0" i="0" dirty="0">
                        <a:solidFill>
                          <a:srgbClr val="4D4D4D"/>
                        </a:solidFill>
                        <a:latin typeface="Times New Roman" panose="02020603050405020304" pitchFamily="18" charset="0"/>
                        <a:ea typeface="+mn-ea"/>
                        <a:cs typeface="Times New Roman" panose="02020603050405020304" pitchFamily="18" charset="0"/>
                      </a:endParaRPr>
                    </a:p>
                    <a:p>
                      <a:pPr marL="0" marR="57785" indent="0" algn="ctr">
                        <a:lnSpc>
                          <a:spcPct val="100000"/>
                        </a:lnSpc>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Hong Kong</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57785"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UK, </a:t>
                      </a:r>
                      <a:endParaRPr lang="en-SG" sz="1400" b="0" i="0" dirty="0">
                        <a:solidFill>
                          <a:srgbClr val="4D4D4D"/>
                        </a:solidFill>
                        <a:latin typeface="Times New Roman" panose="02020603050405020304" pitchFamily="18" charset="0"/>
                        <a:cs typeface="Times New Roman" panose="02020603050405020304" pitchFamily="18" charset="0"/>
                      </a:endParaRPr>
                    </a:p>
                    <a:p>
                      <a:pPr marL="0" marR="57785"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Schengen, </a:t>
                      </a:r>
                      <a:endParaRPr lang="en-SG" sz="1400" b="0" i="0" dirty="0">
                        <a:solidFill>
                          <a:srgbClr val="4D4D4D"/>
                        </a:solidFill>
                        <a:latin typeface="Times New Roman" panose="02020603050405020304" pitchFamily="18" charset="0"/>
                        <a:cs typeface="Times New Roman" panose="02020603050405020304" pitchFamily="18" charset="0"/>
                      </a:endParaRPr>
                    </a:p>
                    <a:p>
                      <a:pPr marL="0" marR="57785"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Singapore,  </a:t>
                      </a:r>
                      <a:endParaRPr lang="en-SG" sz="1400" b="0" i="0" dirty="0">
                        <a:solidFill>
                          <a:srgbClr val="4D4D4D"/>
                        </a:solidFill>
                        <a:latin typeface="Times New Roman" panose="02020603050405020304" pitchFamily="18" charset="0"/>
                        <a:cs typeface="Times New Roman" panose="02020603050405020304" pitchFamily="18" charset="0"/>
                      </a:endParaRPr>
                    </a:p>
                    <a:p>
                      <a:pPr marL="0" marR="57785"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Hong Kong</a:t>
                      </a:r>
                    </a:p>
                  </a:txBody>
                  <a:tcPr marL="72000" marR="72000" marT="72000" marB="7200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524933">
                <a:tc>
                  <a:txBody>
                    <a:bodyPr/>
                    <a:lstStyle/>
                    <a:p>
                      <a:pPr marL="0" marR="312420" algn="l">
                        <a:lnSpc>
                          <a:spcPct val="100000"/>
                        </a:lnSpc>
                        <a:spcBef>
                          <a:spcPts val="894"/>
                        </a:spcBef>
                      </a:pPr>
                      <a:r>
                        <a:rPr sz="1400" dirty="0">
                          <a:solidFill>
                            <a:srgbClr val="4D4D4D"/>
                          </a:solidFill>
                          <a:latin typeface="Times New Roman" panose="02020603050405020304" pitchFamily="18" charset="0"/>
                          <a:ea typeface="+mn-ea"/>
                          <a:cs typeface="Times New Roman" panose="02020603050405020304" pitchFamily="18" charset="0"/>
                        </a:rPr>
                        <a:t>Minimum real </a:t>
                      </a:r>
                      <a:r>
                        <a:rPr lang="en-SG" sz="1400" dirty="0">
                          <a:solidFill>
                            <a:srgbClr val="4D4D4D"/>
                          </a:solidFill>
                          <a:latin typeface="Times New Roman" panose="02020603050405020304" pitchFamily="18" charset="0"/>
                          <a:ea typeface="+mn-ea"/>
                          <a:cs typeface="Times New Roman" panose="02020603050405020304" pitchFamily="18" charset="0"/>
                        </a:rPr>
                        <a:t>e</a:t>
                      </a:r>
                      <a:r>
                        <a:rPr sz="1400" dirty="0">
                          <a:solidFill>
                            <a:srgbClr val="4D4D4D"/>
                          </a:solidFill>
                          <a:latin typeface="Times New Roman" panose="02020603050405020304" pitchFamily="18" charset="0"/>
                          <a:ea typeface="+mn-ea"/>
                          <a:cs typeface="Times New Roman" panose="02020603050405020304" pitchFamily="18" charset="0"/>
                        </a:rPr>
                        <a:t>state purchase</a:t>
                      </a:r>
                      <a:r>
                        <a:rPr lang="en-US" sz="1400" dirty="0">
                          <a:solidFill>
                            <a:srgbClr val="4D4D4D"/>
                          </a:solidFill>
                          <a:latin typeface="Times New Roman" panose="02020603050405020304" pitchFamily="18" charset="0"/>
                          <a:ea typeface="+mn-ea"/>
                          <a:cs typeface="Times New Roman" panose="02020603050405020304" pitchFamily="18" charset="0"/>
                        </a:rPr>
                        <a:t>¹</a:t>
                      </a:r>
                      <a:endParaRPr sz="1400" dirty="0">
                        <a:solidFill>
                          <a:srgbClr val="4D4D4D"/>
                        </a:solidFill>
                        <a:latin typeface="Times New Roman" panose="02020603050405020304" pitchFamily="18" charset="0"/>
                        <a:ea typeface="+mn-ea"/>
                        <a:cs typeface="Times New Roman" panose="02020603050405020304" pitchFamily="18" charset="0"/>
                      </a:endParaRPr>
                    </a:p>
                  </a:txBody>
                  <a:tcPr marL="72000" marR="7200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lnSpc>
                          <a:spcPct val="100000"/>
                        </a:lnSpc>
                        <a:spcBef>
                          <a:spcPts val="670"/>
                        </a:spcBef>
                        <a:buFont typeface="+mj-lt"/>
                        <a:buNone/>
                      </a:pPr>
                      <a:r>
                        <a:rPr sz="1400" b="0" i="0" dirty="0">
                          <a:solidFill>
                            <a:srgbClr val="4D4D4D"/>
                          </a:solidFill>
                          <a:latin typeface="Times New Roman" panose="02020603050405020304" pitchFamily="18" charset="0"/>
                          <a:cs typeface="Times New Roman" panose="02020603050405020304" pitchFamily="18" charset="0"/>
                        </a:rPr>
                        <a:t>USD </a:t>
                      </a:r>
                      <a:r>
                        <a:rPr lang="en-US" sz="1400" b="0" i="0" dirty="0">
                          <a:solidFill>
                            <a:srgbClr val="4D4D4D"/>
                          </a:solidFill>
                          <a:latin typeface="Times New Roman" panose="02020603050405020304" pitchFamily="18" charset="0"/>
                          <a:cs typeface="Times New Roman" panose="02020603050405020304" pitchFamily="18" charset="0"/>
                        </a:rPr>
                        <a:t>2</a:t>
                      </a:r>
                      <a:r>
                        <a:rPr sz="1400" b="0" i="0" dirty="0">
                          <a:solidFill>
                            <a:srgbClr val="4D4D4D"/>
                          </a:solidFill>
                          <a:latin typeface="Times New Roman" panose="02020603050405020304" pitchFamily="18" charset="0"/>
                          <a:cs typeface="Times New Roman" panose="02020603050405020304" pitchFamily="18" charset="0"/>
                        </a:rPr>
                        <a:t>00,000</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1300"/>
                        </a:spcBef>
                        <a:buFont typeface="+mj-lt"/>
                        <a:buNone/>
                      </a:pPr>
                      <a:r>
                        <a:rPr lang="en-SG" sz="1400" b="0" i="0" dirty="0">
                          <a:solidFill>
                            <a:srgbClr val="4D4D4D"/>
                          </a:solidFill>
                          <a:latin typeface="Times New Roman" panose="02020603050405020304" pitchFamily="18" charset="0"/>
                          <a:ea typeface="+mn-ea"/>
                          <a:cs typeface="Times New Roman" panose="02020603050405020304" pitchFamily="18" charset="0"/>
                        </a:rPr>
                        <a:t>USD 200,000</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1300"/>
                        </a:spcBef>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USD </a:t>
                      </a:r>
                      <a:r>
                        <a:rPr lang="en-US" sz="1400" b="0" i="0" dirty="0">
                          <a:solidFill>
                            <a:srgbClr val="4D4D4D"/>
                          </a:solidFill>
                          <a:latin typeface="Times New Roman" panose="02020603050405020304" pitchFamily="18" charset="0"/>
                          <a:ea typeface="+mn-ea"/>
                          <a:cs typeface="Times New Roman" panose="02020603050405020304" pitchFamily="18" charset="0"/>
                        </a:rPr>
                        <a:t>27</a:t>
                      </a:r>
                      <a:r>
                        <a:rPr sz="1400" b="0" i="0" dirty="0">
                          <a:solidFill>
                            <a:srgbClr val="4D4D4D"/>
                          </a:solidFill>
                          <a:latin typeface="Times New Roman" panose="02020603050405020304" pitchFamily="18" charset="0"/>
                          <a:ea typeface="+mn-ea"/>
                          <a:cs typeface="Times New Roman" panose="02020603050405020304" pitchFamily="18" charset="0"/>
                        </a:rPr>
                        <a:t>0,000</a:t>
                      </a:r>
                      <a:r>
                        <a:rPr lang="en-SG" sz="1400" b="0" i="0" dirty="0">
                          <a:solidFill>
                            <a:srgbClr val="4D4D4D"/>
                          </a:solidFill>
                          <a:latin typeface="Times New Roman" panose="02020603050405020304" pitchFamily="18" charset="0"/>
                          <a:ea typeface="+mn-ea"/>
                          <a:cs typeface="Times New Roman" panose="02020603050405020304" pitchFamily="18" charset="0"/>
                        </a:rPr>
                        <a:t> +</a:t>
                      </a:r>
                      <a:br>
                        <a:rPr lang="en-SG" sz="1400" b="0" i="0" dirty="0">
                          <a:solidFill>
                            <a:srgbClr val="4D4D4D"/>
                          </a:solidFill>
                          <a:latin typeface="Times New Roman" panose="02020603050405020304" pitchFamily="18" charset="0"/>
                          <a:ea typeface="+mn-ea"/>
                          <a:cs typeface="Times New Roman" panose="02020603050405020304" pitchFamily="18" charset="0"/>
                        </a:rPr>
                      </a:br>
                      <a:r>
                        <a:rPr lang="en-SG" sz="1400" b="0" i="0" dirty="0">
                          <a:solidFill>
                            <a:srgbClr val="4D4D4D"/>
                          </a:solidFill>
                          <a:latin typeface="Times New Roman" panose="02020603050405020304" pitchFamily="18" charset="0"/>
                          <a:ea typeface="+mn-ea"/>
                          <a:cs typeface="Times New Roman" panose="02020603050405020304" pitchFamily="18" charset="0"/>
                        </a:rPr>
                        <a:t>USD 50,000 contrib.</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459"/>
                        </a:spcBef>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USD 400,000</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spcBef>
                          <a:spcPts val="1300"/>
                        </a:spcBef>
                        <a:buFont typeface="+mj-lt"/>
                        <a:buNone/>
                      </a:pPr>
                      <a:r>
                        <a:rPr sz="1400" b="0" i="0" dirty="0">
                          <a:solidFill>
                            <a:srgbClr val="4D4D4D"/>
                          </a:solidFill>
                          <a:latin typeface="Times New Roman" panose="02020603050405020304" pitchFamily="18" charset="0"/>
                          <a:cs typeface="Times New Roman" panose="02020603050405020304" pitchFamily="18" charset="0"/>
                        </a:rPr>
                        <a:t>USD </a:t>
                      </a:r>
                      <a:r>
                        <a:rPr lang="en-SG" sz="1400" b="0" i="0" dirty="0">
                          <a:solidFill>
                            <a:srgbClr val="4D4D4D"/>
                          </a:solidFill>
                          <a:latin typeface="Times New Roman" panose="02020603050405020304" pitchFamily="18" charset="0"/>
                          <a:cs typeface="Times New Roman" panose="02020603050405020304" pitchFamily="18" charset="0"/>
                        </a:rPr>
                        <a:t>3</a:t>
                      </a:r>
                      <a:r>
                        <a:rPr sz="1400" b="0" i="0" dirty="0">
                          <a:solidFill>
                            <a:srgbClr val="4D4D4D"/>
                          </a:solidFill>
                          <a:latin typeface="Times New Roman" panose="02020603050405020304" pitchFamily="18" charset="0"/>
                          <a:cs typeface="Times New Roman" panose="02020603050405020304" pitchFamily="18" charset="0"/>
                        </a:rPr>
                        <a:t>00,000</a:t>
                      </a:r>
                    </a:p>
                  </a:txBody>
                  <a:tcPr marL="72000" marR="72000" marT="72000" marB="7200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524933">
                <a:tc>
                  <a:txBody>
                    <a:bodyPr/>
                    <a:lstStyle/>
                    <a:p>
                      <a:pPr marL="0" marR="261620" algn="l">
                        <a:lnSpc>
                          <a:spcPct val="100000"/>
                        </a:lnSpc>
                        <a:spcBef>
                          <a:spcPts val="810"/>
                        </a:spcBef>
                      </a:pPr>
                      <a:r>
                        <a:rPr sz="1400" dirty="0">
                          <a:solidFill>
                            <a:srgbClr val="4D4D4D"/>
                          </a:solidFill>
                          <a:latin typeface="Times New Roman" panose="02020603050405020304" pitchFamily="18" charset="0"/>
                          <a:ea typeface="+mn-ea"/>
                          <a:cs typeface="Times New Roman" panose="02020603050405020304" pitchFamily="18" charset="0"/>
                        </a:rPr>
                        <a:t>Must hold period for real estate</a:t>
                      </a:r>
                    </a:p>
                  </a:txBody>
                  <a:tcPr marL="72000" marR="7200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Five years</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buFont typeface="+mj-lt"/>
                        <a:buNone/>
                      </a:pPr>
                      <a:r>
                        <a:rPr lang="en-US" sz="1400" b="0" i="0" dirty="0">
                          <a:solidFill>
                            <a:srgbClr val="4D4D4D"/>
                          </a:solidFill>
                          <a:latin typeface="Times New Roman" panose="02020603050405020304" pitchFamily="18" charset="0"/>
                          <a:cs typeface="Times New Roman" panose="02020603050405020304" pitchFamily="18" charset="0"/>
                        </a:rPr>
                        <a:t>Five years</a:t>
                      </a:r>
                      <a:endParaRPr sz="1400" b="0" i="0" dirty="0">
                        <a:solidFill>
                          <a:srgbClr val="4D4D4D"/>
                        </a:solidFill>
                        <a:latin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buFont typeface="+mj-lt"/>
                        <a:buNone/>
                      </a:pPr>
                      <a:r>
                        <a:rPr lang="en-SG" sz="1400" b="0" i="0" dirty="0">
                          <a:solidFill>
                            <a:srgbClr val="4D4D4D"/>
                          </a:solidFill>
                          <a:latin typeface="Times New Roman" panose="02020603050405020304" pitchFamily="18" charset="0"/>
                          <a:cs typeface="Times New Roman" panose="02020603050405020304" pitchFamily="18" charset="0"/>
                        </a:rPr>
                        <a:t>Five</a:t>
                      </a:r>
                      <a:r>
                        <a:rPr sz="1400" b="0" i="0" dirty="0">
                          <a:solidFill>
                            <a:srgbClr val="4D4D4D"/>
                          </a:solidFill>
                          <a:latin typeface="Times New Roman" panose="02020603050405020304" pitchFamily="18" charset="0"/>
                          <a:cs typeface="Times New Roman" panose="02020603050405020304" pitchFamily="18" charset="0"/>
                        </a:rPr>
                        <a:t> years</a:t>
                      </a:r>
                      <a:r>
                        <a:rPr lang="en-SG" sz="1400" b="0" i="0" dirty="0">
                          <a:solidFill>
                            <a:srgbClr val="4D4D4D"/>
                          </a:solidFill>
                          <a:latin typeface="Times New Roman" panose="02020603050405020304" pitchFamily="18" charset="0"/>
                          <a:cs typeface="Times New Roman" panose="02020603050405020304" pitchFamily="18" charset="0"/>
                        </a:rPr>
                        <a:t>*</a:t>
                      </a:r>
                      <a:endParaRPr sz="1400" b="0" i="0" dirty="0">
                        <a:solidFill>
                          <a:srgbClr val="4D4D4D"/>
                        </a:solidFill>
                        <a:latin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529590" indent="0" algn="r" defTabSz="1544638">
                        <a:lnSpc>
                          <a:spcPct val="100000"/>
                        </a:lnSpc>
                        <a:spcBef>
                          <a:spcPts val="810"/>
                        </a:spcBef>
                        <a:buFont typeface="+mj-lt"/>
                        <a:buNone/>
                      </a:pPr>
                      <a:r>
                        <a:rPr lang="en-SG" sz="1400" b="0" i="0" dirty="0">
                          <a:solidFill>
                            <a:srgbClr val="4D4D4D"/>
                          </a:solidFill>
                          <a:latin typeface="Times New Roman" panose="02020603050405020304" pitchFamily="18" charset="0"/>
                          <a:ea typeface="+mn-ea"/>
                          <a:cs typeface="Times New Roman" panose="02020603050405020304" pitchFamily="18" charset="0"/>
                        </a:rPr>
                        <a:t>Seven</a:t>
                      </a:r>
                      <a:r>
                        <a:rPr sz="1400" b="0" i="0" dirty="0">
                          <a:solidFill>
                            <a:srgbClr val="4D4D4D"/>
                          </a:solidFill>
                          <a:latin typeface="Times New Roman" panose="02020603050405020304" pitchFamily="18" charset="0"/>
                          <a:ea typeface="+mn-ea"/>
                          <a:cs typeface="Times New Roman" panose="02020603050405020304" pitchFamily="18" charset="0"/>
                        </a:rPr>
                        <a:t> years</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Five years</a:t>
                      </a:r>
                    </a:p>
                  </a:txBody>
                  <a:tcPr marL="72000" marR="72000" marT="72000" marB="7200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524933">
                <a:tc>
                  <a:txBody>
                    <a:bodyPr/>
                    <a:lstStyle/>
                    <a:p>
                      <a:pPr marL="0" algn="l">
                        <a:lnSpc>
                          <a:spcPct val="100000"/>
                        </a:lnSpc>
                      </a:pPr>
                      <a:r>
                        <a:rPr sz="1400" dirty="0">
                          <a:solidFill>
                            <a:srgbClr val="4D4D4D"/>
                          </a:solidFill>
                          <a:latin typeface="Times New Roman" panose="02020603050405020304" pitchFamily="18" charset="0"/>
                          <a:ea typeface="+mn-ea"/>
                          <a:cs typeface="Times New Roman" panose="02020603050405020304" pitchFamily="18" charset="0"/>
                        </a:rPr>
                        <a:t>Minimum contribution</a:t>
                      </a:r>
                      <a:r>
                        <a:rPr lang="en-US" sz="1400" dirty="0">
                          <a:solidFill>
                            <a:srgbClr val="4D4D4D"/>
                          </a:solidFill>
                          <a:latin typeface="Times New Roman" panose="02020603050405020304" pitchFamily="18" charset="0"/>
                          <a:ea typeface="+mn-ea"/>
                          <a:cs typeface="Times New Roman" panose="02020603050405020304" pitchFamily="18" charset="0"/>
                        </a:rPr>
                        <a:t>¹</a:t>
                      </a:r>
                      <a:endParaRPr sz="1400" dirty="0">
                        <a:solidFill>
                          <a:srgbClr val="4D4D4D"/>
                        </a:solidFill>
                        <a:latin typeface="Times New Roman" panose="02020603050405020304" pitchFamily="18" charset="0"/>
                        <a:ea typeface="+mn-ea"/>
                        <a:cs typeface="Times New Roman" panose="02020603050405020304" pitchFamily="18" charset="0"/>
                      </a:endParaRPr>
                    </a:p>
                  </a:txBody>
                  <a:tcPr marL="72000" marR="72000" marT="72000" marB="7200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lnSpc>
                          <a:spcPct val="100000"/>
                        </a:lnSpc>
                        <a:spcBef>
                          <a:spcPts val="1019"/>
                        </a:spcBef>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USD </a:t>
                      </a:r>
                      <a:r>
                        <a:rPr lang="en-US" sz="1400" b="0" i="0" dirty="0">
                          <a:solidFill>
                            <a:srgbClr val="4D4D4D"/>
                          </a:solidFill>
                          <a:latin typeface="Times New Roman" panose="02020603050405020304" pitchFamily="18" charset="0"/>
                          <a:ea typeface="+mn-ea"/>
                          <a:cs typeface="Times New Roman" panose="02020603050405020304" pitchFamily="18" charset="0"/>
                        </a:rPr>
                        <a:t>23</a:t>
                      </a:r>
                      <a:r>
                        <a:rPr sz="1400" b="0" i="0" dirty="0">
                          <a:solidFill>
                            <a:srgbClr val="4D4D4D"/>
                          </a:solidFill>
                          <a:latin typeface="Times New Roman" panose="02020603050405020304" pitchFamily="18" charset="0"/>
                          <a:ea typeface="+mn-ea"/>
                          <a:cs typeface="Times New Roman" panose="02020603050405020304" pitchFamily="18" charset="0"/>
                        </a:rPr>
                        <a:t>0,000</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eaLnBrk="1" fontAlgn="auto" latinLnBrk="0" hangingPunct="1">
                        <a:lnSpc>
                          <a:spcPct val="100000"/>
                        </a:lnSpc>
                        <a:spcBef>
                          <a:spcPts val="10"/>
                        </a:spcBef>
                        <a:spcAft>
                          <a:spcPts val="0"/>
                        </a:spcAft>
                        <a:buClrTx/>
                        <a:buSzTx/>
                        <a:buFont typeface="+mj-lt"/>
                        <a:buNone/>
                        <a:tabLst/>
                        <a:defRPr/>
                      </a:pPr>
                      <a:r>
                        <a:rPr lang="en-SG" sz="1400" b="0" i="0" dirty="0">
                          <a:solidFill>
                            <a:srgbClr val="4D4D4D"/>
                          </a:solidFill>
                          <a:latin typeface="Times New Roman" panose="02020603050405020304" pitchFamily="18" charset="0"/>
                          <a:ea typeface="+mn-ea"/>
                          <a:cs typeface="Times New Roman" panose="02020603050405020304" pitchFamily="18" charset="0"/>
                        </a:rPr>
                        <a:t>USD 200,000</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USD </a:t>
                      </a:r>
                      <a:r>
                        <a:rPr lang="en-US" sz="1400" b="0" i="0" dirty="0">
                          <a:solidFill>
                            <a:srgbClr val="4D4D4D"/>
                          </a:solidFill>
                          <a:latin typeface="Times New Roman" panose="02020603050405020304" pitchFamily="18" charset="0"/>
                          <a:cs typeface="Times New Roman" panose="02020603050405020304" pitchFamily="18" charset="0"/>
                        </a:rPr>
                        <a:t>235</a:t>
                      </a:r>
                      <a:r>
                        <a:rPr sz="1400" b="0" i="0" dirty="0">
                          <a:solidFill>
                            <a:srgbClr val="4D4D4D"/>
                          </a:solidFill>
                          <a:latin typeface="Times New Roman" panose="02020603050405020304" pitchFamily="18" charset="0"/>
                          <a:cs typeface="Times New Roman" panose="02020603050405020304" pitchFamily="18" charset="0"/>
                        </a:rPr>
                        <a:t>,000</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USD </a:t>
                      </a:r>
                      <a:r>
                        <a:rPr lang="en-SG" sz="1400" b="0" i="0" dirty="0">
                          <a:solidFill>
                            <a:srgbClr val="4D4D4D"/>
                          </a:solidFill>
                          <a:latin typeface="Times New Roman" panose="02020603050405020304" pitchFamily="18" charset="0"/>
                          <a:ea typeface="+mn-ea"/>
                          <a:cs typeface="Times New Roman" panose="02020603050405020304" pitchFamily="18" charset="0"/>
                        </a:rPr>
                        <a:t>235</a:t>
                      </a:r>
                      <a:r>
                        <a:rPr sz="1400" b="0" i="0" dirty="0">
                          <a:solidFill>
                            <a:srgbClr val="4D4D4D"/>
                          </a:solidFill>
                          <a:latin typeface="Times New Roman" panose="02020603050405020304" pitchFamily="18" charset="0"/>
                          <a:ea typeface="+mn-ea"/>
                          <a:cs typeface="Times New Roman" panose="02020603050405020304" pitchFamily="18" charset="0"/>
                        </a:rPr>
                        <a:t>,000</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USD </a:t>
                      </a:r>
                      <a:r>
                        <a:rPr lang="en-US" sz="1400" b="0" i="0" dirty="0">
                          <a:solidFill>
                            <a:srgbClr val="4D4D4D"/>
                          </a:solidFill>
                          <a:latin typeface="Times New Roman" panose="02020603050405020304" pitchFamily="18" charset="0"/>
                          <a:cs typeface="Times New Roman" panose="02020603050405020304" pitchFamily="18" charset="0"/>
                        </a:rPr>
                        <a:t>240</a:t>
                      </a:r>
                      <a:r>
                        <a:rPr sz="1400" b="0" i="0" dirty="0">
                          <a:solidFill>
                            <a:srgbClr val="4D4D4D"/>
                          </a:solidFill>
                          <a:latin typeface="Times New Roman" panose="02020603050405020304" pitchFamily="18" charset="0"/>
                          <a:cs typeface="Times New Roman" panose="02020603050405020304" pitchFamily="18" charset="0"/>
                        </a:rPr>
                        <a:t>,000</a:t>
                      </a:r>
                    </a:p>
                  </a:txBody>
                  <a:tcPr marL="72000" marR="72000" marT="72000" marB="7200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24933">
                <a:tc>
                  <a:txBody>
                    <a:bodyPr/>
                    <a:lstStyle/>
                    <a:p>
                      <a:pPr marL="0" marR="60960" algn="l">
                        <a:lnSpc>
                          <a:spcPct val="100000"/>
                        </a:lnSpc>
                        <a:spcBef>
                          <a:spcPts val="1185"/>
                        </a:spcBef>
                      </a:pPr>
                      <a:r>
                        <a:rPr sz="1400" dirty="0">
                          <a:solidFill>
                            <a:srgbClr val="4D4D4D"/>
                          </a:solidFill>
                          <a:latin typeface="Times New Roman" panose="02020603050405020304" pitchFamily="18" charset="0"/>
                          <a:ea typeface="+mn-ea"/>
                          <a:cs typeface="Times New Roman" panose="02020603050405020304" pitchFamily="18" charset="0"/>
                        </a:rPr>
                        <a:t>Physical presence required  in the country</a:t>
                      </a:r>
                    </a:p>
                  </a:txBody>
                  <a:tcPr marL="72000" marR="72000" marT="72000" marB="72000" anchor="ctr">
                    <a:lnL w="12700" cmpd="sng">
                      <a:noFill/>
                    </a:lnL>
                    <a:lnR w="31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279400" indent="0" algn="ctr">
                        <a:lnSpc>
                          <a:spcPct val="100000"/>
                        </a:lnSpc>
                        <a:spcBef>
                          <a:spcPts val="1019"/>
                        </a:spcBef>
                        <a:buFont typeface="+mj-lt"/>
                        <a:buNone/>
                      </a:pPr>
                      <a:r>
                        <a:rPr sz="1400" b="0" i="0" dirty="0">
                          <a:solidFill>
                            <a:srgbClr val="4D4D4D"/>
                          </a:solidFill>
                          <a:latin typeface="Times New Roman" panose="02020603050405020304" pitchFamily="18" charset="0"/>
                          <a:ea typeface="+mn-ea"/>
                          <a:cs typeface="Times New Roman" panose="02020603050405020304" pitchFamily="18" charset="0"/>
                        </a:rPr>
                        <a:t>Five days within the</a:t>
                      </a:r>
                      <a:r>
                        <a:rPr lang="en-SG" sz="1400" b="0" i="0" dirty="0">
                          <a:solidFill>
                            <a:srgbClr val="4D4D4D"/>
                          </a:solidFill>
                          <a:latin typeface="Times New Roman" panose="02020603050405020304" pitchFamily="18" charset="0"/>
                          <a:ea typeface="+mn-ea"/>
                          <a:cs typeface="Times New Roman" panose="02020603050405020304" pitchFamily="18" charset="0"/>
                        </a:rPr>
                        <a:t> </a:t>
                      </a:r>
                      <a:r>
                        <a:rPr sz="1400" b="0" i="0" dirty="0">
                          <a:solidFill>
                            <a:srgbClr val="4D4D4D"/>
                          </a:solidFill>
                          <a:latin typeface="Times New Roman" panose="02020603050405020304" pitchFamily="18" charset="0"/>
                          <a:ea typeface="+mn-ea"/>
                          <a:cs typeface="Times New Roman" panose="02020603050405020304" pitchFamily="18" charset="0"/>
                        </a:rPr>
                        <a:t>first five years</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79400" indent="0" algn="ctr">
                        <a:lnSpc>
                          <a:spcPct val="100000"/>
                        </a:lnSpc>
                        <a:spcBef>
                          <a:spcPts val="1019"/>
                        </a:spcBef>
                        <a:buFont typeface="+mj-lt"/>
                        <a:buNone/>
                      </a:pPr>
                      <a:r>
                        <a:rPr lang="en-SG" sz="1400" b="0" i="0" dirty="0">
                          <a:solidFill>
                            <a:srgbClr val="4D4D4D"/>
                          </a:solidFill>
                          <a:latin typeface="Times New Roman" panose="02020603050405020304" pitchFamily="18" charset="0"/>
                          <a:ea typeface="+mn-ea"/>
                          <a:cs typeface="Times New Roman" panose="02020603050405020304" pitchFamily="18" charset="0"/>
                        </a:rPr>
                        <a:t>None</a:t>
                      </a:r>
                      <a:endParaRPr sz="1400" b="0" i="0" dirty="0">
                        <a:solidFill>
                          <a:srgbClr val="4D4D4D"/>
                        </a:solidFill>
                        <a:latin typeface="Times New Roman" panose="02020603050405020304" pitchFamily="18" charset="0"/>
                        <a:ea typeface="+mn-ea"/>
                        <a:cs typeface="Times New Roman" panose="02020603050405020304" pitchFamily="18" charset="0"/>
                      </a:endParaRP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None</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None</a:t>
                      </a:r>
                    </a:p>
                  </a:txBody>
                  <a:tcPr marL="72000" marR="72000" marT="72000" marB="72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mj-lt"/>
                        <a:buNone/>
                      </a:pPr>
                      <a:r>
                        <a:rPr sz="1400" b="0" i="0" dirty="0">
                          <a:solidFill>
                            <a:srgbClr val="4D4D4D"/>
                          </a:solidFill>
                          <a:latin typeface="Times New Roman" panose="02020603050405020304" pitchFamily="18" charset="0"/>
                          <a:cs typeface="Times New Roman" panose="02020603050405020304" pitchFamily="18" charset="0"/>
                        </a:rPr>
                        <a:t>None</a:t>
                      </a:r>
                    </a:p>
                  </a:txBody>
                  <a:tcPr marL="72000" marR="72000" marT="72000" marB="72000" anchor="ctr">
                    <a:lnL w="3175" cap="flat" cmpd="sng" algn="ctr">
                      <a:solidFill>
                        <a:schemeClr val="bg1">
                          <a:lumMod val="50000"/>
                        </a:schemeClr>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8" name="Title 7">
            <a:extLst>
              <a:ext uri="{FF2B5EF4-FFF2-40B4-BE49-F238E27FC236}">
                <a16:creationId xmlns:a16="http://schemas.microsoft.com/office/drawing/2014/main" id="{F281E337-CB26-F543-91C8-24C2E9341C89}"/>
              </a:ext>
            </a:extLst>
          </p:cNvPr>
          <p:cNvSpPr>
            <a:spLocks noGrp="1"/>
          </p:cNvSpPr>
          <p:nvPr>
            <p:ph type="title"/>
          </p:nvPr>
        </p:nvSpPr>
        <p:spPr/>
        <p:txBody>
          <a:bodyPr/>
          <a:lstStyle/>
          <a:p>
            <a:pPr algn="ctr"/>
            <a:r>
              <a:rPr lang="en-US" dirty="0"/>
              <a:t>Caribbean Citizenship Programs</a:t>
            </a:r>
          </a:p>
        </p:txBody>
      </p:sp>
    </p:spTree>
    <p:extLst>
      <p:ext uri="{BB962C8B-B14F-4D97-AF65-F5344CB8AC3E}">
        <p14:creationId xmlns:p14="http://schemas.microsoft.com/office/powerpoint/2010/main" val="654865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2FD8B8-0098-FFD4-16B2-64C6FEEC8C27}"/>
              </a:ext>
            </a:extLst>
          </p:cNvPr>
          <p:cNvSpPr>
            <a:spLocks noGrp="1"/>
          </p:cNvSpPr>
          <p:nvPr>
            <p:ph type="subTitle" idx="4"/>
          </p:nvPr>
        </p:nvSpPr>
        <p:spPr/>
        <p:txBody>
          <a:bodyPr/>
          <a:lstStyle/>
          <a:p>
            <a:r>
              <a:rPr lang="en-ZW" dirty="0"/>
              <a:t>Residence and Citizenship Programs Globally</a:t>
            </a:r>
          </a:p>
        </p:txBody>
      </p:sp>
      <p:pic>
        <p:nvPicPr>
          <p:cNvPr id="4" name="Picture 3">
            <a:extLst>
              <a:ext uri="{FF2B5EF4-FFF2-40B4-BE49-F238E27FC236}">
                <a16:creationId xmlns:a16="http://schemas.microsoft.com/office/drawing/2014/main" id="{22E92D16-BA07-4C9B-4042-E03A2D7FA51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 y="1187651"/>
            <a:ext cx="10680359" cy="6375196"/>
          </a:xfrm>
          <a:prstGeom prst="rect">
            <a:avLst/>
          </a:prstGeom>
        </p:spPr>
      </p:pic>
    </p:spTree>
    <p:extLst>
      <p:ext uri="{BB962C8B-B14F-4D97-AF65-F5344CB8AC3E}">
        <p14:creationId xmlns:p14="http://schemas.microsoft.com/office/powerpoint/2010/main" val="3754114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2DCFFC5-9CAD-AF6A-5A7C-9CD50ACB0513}"/>
              </a:ext>
            </a:extLst>
          </p:cNvPr>
          <p:cNvSpPr>
            <a:spLocks noGrp="1"/>
          </p:cNvSpPr>
          <p:nvPr>
            <p:ph type="subTitle" idx="4"/>
          </p:nvPr>
        </p:nvSpPr>
        <p:spPr/>
        <p:txBody>
          <a:bodyPr/>
          <a:lstStyle/>
          <a:p>
            <a:r>
              <a:rPr lang="en-US" sz="2600" dirty="0"/>
              <a:t>Contact us</a:t>
            </a:r>
            <a:endParaRPr lang="en-ZA" sz="2600" dirty="0"/>
          </a:p>
        </p:txBody>
      </p:sp>
      <p:pic>
        <p:nvPicPr>
          <p:cNvPr id="1026" name="Picture 2" descr="Basil Mohr-Elzeki">
            <a:extLst>
              <a:ext uri="{FF2B5EF4-FFF2-40B4-BE49-F238E27FC236}">
                <a16:creationId xmlns:a16="http://schemas.microsoft.com/office/drawing/2014/main" id="{3814F335-1ABA-491A-F587-73F1AFDFE4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6121" r="5642"/>
          <a:stretch/>
        </p:blipFill>
        <p:spPr bwMode="auto">
          <a:xfrm>
            <a:off x="496142" y="1913614"/>
            <a:ext cx="1371600" cy="1495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730592C-B723-3989-417E-A688EAA56294}"/>
              </a:ext>
            </a:extLst>
          </p:cNvPr>
          <p:cNvSpPr txBox="1"/>
          <p:nvPr/>
        </p:nvSpPr>
        <p:spPr>
          <a:xfrm>
            <a:off x="6519958" y="3582884"/>
            <a:ext cx="3855274" cy="2308324"/>
          </a:xfrm>
          <a:prstGeom prst="rect">
            <a:avLst/>
          </a:prstGeom>
          <a:noFill/>
        </p:spPr>
        <p:txBody>
          <a:bodyPr wrap="square">
            <a:spAutoFit/>
          </a:bodyPr>
          <a:lstStyle/>
          <a:p>
            <a:r>
              <a:rPr lang="en-US" dirty="0"/>
              <a:t>Isabel Quintero</a:t>
            </a:r>
          </a:p>
          <a:p>
            <a:r>
              <a:rPr lang="en-US" dirty="0"/>
              <a:t>Director Private Clients</a:t>
            </a:r>
          </a:p>
          <a:p>
            <a:r>
              <a:rPr lang="en-US" dirty="0"/>
              <a:t>Miami</a:t>
            </a:r>
          </a:p>
          <a:p>
            <a:endParaRPr lang="en-US" dirty="0"/>
          </a:p>
          <a:p>
            <a:endParaRPr lang="en-US" dirty="0"/>
          </a:p>
          <a:p>
            <a:r>
              <a:rPr lang="en-US" dirty="0"/>
              <a:t>M  +1 7863667072</a:t>
            </a:r>
          </a:p>
          <a:p>
            <a:r>
              <a:rPr lang="en-US" dirty="0"/>
              <a:t>E   Isabel.quintero@henleyglobal.com</a:t>
            </a:r>
          </a:p>
          <a:p>
            <a:r>
              <a:rPr lang="en-US" dirty="0"/>
              <a:t>W  henleyglobal.com</a:t>
            </a:r>
          </a:p>
        </p:txBody>
      </p:sp>
      <p:sp>
        <p:nvSpPr>
          <p:cNvPr id="9" name="TextBox 8">
            <a:extLst>
              <a:ext uri="{FF2B5EF4-FFF2-40B4-BE49-F238E27FC236}">
                <a16:creationId xmlns:a16="http://schemas.microsoft.com/office/drawing/2014/main" id="{F18D1AF9-1ABD-4419-F44F-F3FE0EE44CE7}"/>
              </a:ext>
            </a:extLst>
          </p:cNvPr>
          <p:cNvSpPr txBox="1"/>
          <p:nvPr/>
        </p:nvSpPr>
        <p:spPr>
          <a:xfrm>
            <a:off x="404330" y="3582884"/>
            <a:ext cx="4040347" cy="2308324"/>
          </a:xfrm>
          <a:prstGeom prst="rect">
            <a:avLst/>
          </a:prstGeom>
          <a:noFill/>
        </p:spPr>
        <p:txBody>
          <a:bodyPr wrap="square">
            <a:spAutoFit/>
          </a:bodyPr>
          <a:lstStyle/>
          <a:p>
            <a:r>
              <a:rPr lang="en-US" dirty="0"/>
              <a:t>Basil Mohr-Elzeki</a:t>
            </a:r>
          </a:p>
          <a:p>
            <a:r>
              <a:rPr lang="en-US" dirty="0"/>
              <a:t>Managing Director</a:t>
            </a:r>
          </a:p>
          <a:p>
            <a:r>
              <a:rPr lang="en-US" dirty="0"/>
              <a:t>Head of Private Clients – Americas</a:t>
            </a:r>
          </a:p>
          <a:p>
            <a:endParaRPr lang="en-US" dirty="0"/>
          </a:p>
          <a:p>
            <a:endParaRPr lang="en-US" dirty="0"/>
          </a:p>
          <a:p>
            <a:r>
              <a:rPr lang="en-US" dirty="0"/>
              <a:t>M  +1 305-619-7558</a:t>
            </a:r>
          </a:p>
          <a:p>
            <a:r>
              <a:rPr lang="en-US" dirty="0"/>
              <a:t>E   basil.mohr@henleyglobal.com</a:t>
            </a:r>
          </a:p>
          <a:p>
            <a:r>
              <a:rPr lang="en-US" dirty="0"/>
              <a:t>W  henleyglobal.com</a:t>
            </a:r>
          </a:p>
        </p:txBody>
      </p:sp>
      <p:pic>
        <p:nvPicPr>
          <p:cNvPr id="13" name="Picture 12" descr="A person with curly hair smiling&#10;&#10;AI-generated content may be incorrect.">
            <a:extLst>
              <a:ext uri="{FF2B5EF4-FFF2-40B4-BE49-F238E27FC236}">
                <a16:creationId xmlns:a16="http://schemas.microsoft.com/office/drawing/2014/main" id="{A1FDD403-BE55-1A1C-50B0-9F940C340A6C}"/>
              </a:ext>
            </a:extLst>
          </p:cNvPr>
          <p:cNvPicPr>
            <a:picLocks noChangeAspect="1"/>
          </p:cNvPicPr>
          <p:nvPr/>
        </p:nvPicPr>
        <p:blipFill>
          <a:blip r:embed="rId5"/>
          <a:stretch>
            <a:fillRect/>
          </a:stretch>
        </p:blipFill>
        <p:spPr>
          <a:xfrm>
            <a:off x="6612556" y="1913614"/>
            <a:ext cx="1217853" cy="1552500"/>
          </a:xfrm>
          <a:prstGeom prst="rect">
            <a:avLst/>
          </a:prstGeom>
        </p:spPr>
      </p:pic>
    </p:spTree>
    <p:extLst>
      <p:ext uri="{BB962C8B-B14F-4D97-AF65-F5344CB8AC3E}">
        <p14:creationId xmlns:p14="http://schemas.microsoft.com/office/powerpoint/2010/main" val="46425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A8D671F-A41C-4BB3-E962-65FA574547EB}"/>
              </a:ext>
            </a:extLst>
          </p:cNvPr>
          <p:cNvSpPr>
            <a:spLocks noGrp="1"/>
          </p:cNvSpPr>
          <p:nvPr>
            <p:ph type="subTitle" idx="4"/>
          </p:nvPr>
        </p:nvSpPr>
        <p:spPr/>
        <p:txBody>
          <a:bodyPr/>
          <a:lstStyle/>
          <a:p>
            <a:pPr>
              <a:lnSpc>
                <a:spcPct val="115000"/>
              </a:lnSpc>
              <a:spcAft>
                <a:spcPts val="800"/>
              </a:spcAft>
            </a:pPr>
            <a:r>
              <a:rPr lang="en-US" kern="100" dirty="0">
                <a:effectLst/>
                <a:latin typeface="+mj-lt"/>
                <a:ea typeface="Aptos" panose="020B0004020202020204" pitchFamily="34" charset="0"/>
                <a:cs typeface="Times New Roman" panose="02020603050405020304" pitchFamily="18" charset="0"/>
              </a:rPr>
              <a:t>We Advise Private Clients and Governments</a:t>
            </a:r>
            <a:endParaRPr lang="en-GB" kern="100" dirty="0">
              <a:effectLst/>
              <a:latin typeface="+mj-lt"/>
              <a:ea typeface="Aptos" panose="020B0004020202020204" pitchFamily="34" charset="0"/>
              <a:cs typeface="Times New Roman" panose="02020603050405020304" pitchFamily="18" charset="0"/>
            </a:endParaRPr>
          </a:p>
        </p:txBody>
      </p:sp>
      <p:sp>
        <p:nvSpPr>
          <p:cNvPr id="11" name="Content Placeholder 10">
            <a:extLst>
              <a:ext uri="{FF2B5EF4-FFF2-40B4-BE49-F238E27FC236}">
                <a16:creationId xmlns:a16="http://schemas.microsoft.com/office/drawing/2014/main" id="{6FA564A1-36A8-D441-E37C-F84C150D527F}"/>
              </a:ext>
            </a:extLst>
          </p:cNvPr>
          <p:cNvSpPr>
            <a:spLocks noGrp="1"/>
          </p:cNvSpPr>
          <p:nvPr>
            <p:ph sz="half" idx="2"/>
          </p:nvPr>
        </p:nvSpPr>
        <p:spPr>
          <a:xfrm>
            <a:off x="1060765" y="1535131"/>
            <a:ext cx="3606927" cy="487354"/>
          </a:xfrm>
        </p:spPr>
        <p:txBody>
          <a:bodyPr/>
          <a:lstStyle/>
          <a:p>
            <a:pPr marL="0" indent="0">
              <a:buNone/>
            </a:pPr>
            <a:r>
              <a:rPr lang="en-US" sz="2000" dirty="0">
                <a:solidFill>
                  <a:schemeClr val="accent1"/>
                </a:solidFill>
              </a:rPr>
              <a:t>Private Client Services</a:t>
            </a:r>
            <a:br>
              <a:rPr lang="en-US" sz="2000" dirty="0">
                <a:solidFill>
                  <a:schemeClr val="accent1"/>
                </a:solidFill>
              </a:rPr>
            </a:br>
            <a:endParaRPr lang="en-US" sz="2000" dirty="0">
              <a:solidFill>
                <a:schemeClr val="accent1"/>
              </a:solidFill>
            </a:endParaRPr>
          </a:p>
          <a:p>
            <a:pPr marL="0" indent="0">
              <a:buNone/>
            </a:pPr>
            <a:endParaRPr lang="en-US" sz="1800" kern="100" dirty="0">
              <a:solidFill>
                <a:schemeClr val="accent2"/>
              </a:solidFill>
              <a:cs typeface="Times New Roman" panose="02020603050405020304" pitchFamily="18" charset="0"/>
            </a:endParaRPr>
          </a:p>
          <a:p>
            <a:pPr marL="0" indent="0">
              <a:buNone/>
            </a:pPr>
            <a:endParaRPr lang="en-US" sz="1800" kern="100" dirty="0">
              <a:solidFill>
                <a:schemeClr val="accent2"/>
              </a:solidFill>
              <a:cs typeface="Times New Roman" panose="02020603050405020304" pitchFamily="18" charset="0"/>
            </a:endParaRPr>
          </a:p>
          <a:p>
            <a:pPr marL="0" indent="0">
              <a:buNone/>
            </a:pPr>
            <a:endParaRPr lang="en-US" sz="1800" kern="100" dirty="0">
              <a:cs typeface="Times New Roman" panose="02020603050405020304" pitchFamily="18" charset="0"/>
            </a:endParaRPr>
          </a:p>
          <a:p>
            <a:pPr marL="0" indent="0">
              <a:buNone/>
            </a:pPr>
            <a:endParaRPr lang="en-US" sz="1800" kern="100" dirty="0">
              <a:solidFill>
                <a:schemeClr val="accent2"/>
              </a:solidFill>
              <a:cs typeface="Times New Roman" panose="02020603050405020304" pitchFamily="18" charset="0"/>
            </a:endParaRPr>
          </a:p>
          <a:p>
            <a:pPr marL="0" indent="0">
              <a:buNone/>
            </a:pPr>
            <a:endParaRPr lang="en-US" sz="1800" kern="100" dirty="0">
              <a:solidFill>
                <a:schemeClr val="accent2"/>
              </a:solidFill>
              <a:cs typeface="Times New Roman" panose="02020603050405020304" pitchFamily="18" charset="0"/>
            </a:endParaRPr>
          </a:p>
          <a:p>
            <a:pPr marL="0" indent="0">
              <a:buNone/>
            </a:pPr>
            <a:endParaRPr lang="en-US" sz="1800" kern="100" dirty="0">
              <a:solidFill>
                <a:schemeClr val="accent2"/>
              </a:solidFill>
              <a:cs typeface="Times New Roman" panose="02020603050405020304" pitchFamily="18" charset="0"/>
            </a:endParaRPr>
          </a:p>
          <a:p>
            <a:pPr marL="0" indent="0">
              <a:buNone/>
            </a:pPr>
            <a:endParaRPr lang="en-US" sz="1800" kern="100" dirty="0">
              <a:solidFill>
                <a:schemeClr val="accent2"/>
              </a:solidFill>
              <a:cs typeface="Times New Roman" panose="02020603050405020304" pitchFamily="18" charset="0"/>
            </a:endParaRPr>
          </a:p>
          <a:p>
            <a:pPr marL="0" indent="0">
              <a:buNone/>
            </a:pPr>
            <a:br>
              <a:rPr lang="en-GB" sz="1600" kern="100" dirty="0">
                <a:effectLst/>
                <a:latin typeface="+mn-lt"/>
                <a:ea typeface="Aptos" panose="020B0004020202020204" pitchFamily="34" charset="0"/>
                <a:cs typeface="Times New Roman" panose="02020603050405020304" pitchFamily="18" charset="0"/>
              </a:rPr>
            </a:br>
            <a:endParaRPr lang="en-GB" sz="1600" kern="100" dirty="0">
              <a:effectLst/>
              <a:latin typeface="+mn-lt"/>
              <a:ea typeface="Aptos" panose="020B0004020202020204" pitchFamily="34" charset="0"/>
              <a:cs typeface="Times New Roman" panose="02020603050405020304" pitchFamily="18" charset="0"/>
            </a:endParaRPr>
          </a:p>
          <a:p>
            <a:pPr marL="0" marR="0" lvl="0" indent="0" algn="l" defTabSz="457200" rtl="0" eaLnBrk="1" fontAlgn="base" latinLnBrk="0" hangingPunct="1">
              <a:lnSpc>
                <a:spcPct val="100000"/>
              </a:lnSpc>
              <a:spcBef>
                <a:spcPts val="600"/>
              </a:spcBef>
              <a:spcAft>
                <a:spcPct val="0"/>
              </a:spcAft>
              <a:buClrTx/>
              <a:buSzTx/>
              <a:buNone/>
              <a:tabLst>
                <a:tab pos="193040" algn="l"/>
              </a:tabLst>
              <a:defRPr/>
            </a:pPr>
            <a:endParaRPr kumimoji="0" lang="en-US" sz="1600" b="0" i="0" u="none" strike="noStrike" kern="1200" cap="none" spc="0" normalizeH="0" baseline="0" noProof="0" dirty="0">
              <a:ln>
                <a:noFill/>
              </a:ln>
              <a:solidFill>
                <a:schemeClr val="accent2"/>
              </a:solidFill>
              <a:effectLst/>
              <a:uLnTx/>
              <a:uFillTx/>
              <a:latin typeface="+mn-lt"/>
              <a:ea typeface="ＭＳ Ｐゴシック" charset="0"/>
              <a:cs typeface="+mn-cs"/>
            </a:endParaRPr>
          </a:p>
          <a:p>
            <a:pPr marL="0" indent="0">
              <a:buNone/>
            </a:pPr>
            <a:endParaRPr lang="en-US" sz="1600" dirty="0">
              <a:solidFill>
                <a:schemeClr val="accent1"/>
              </a:solidFill>
            </a:endParaRPr>
          </a:p>
          <a:p>
            <a:pPr marL="0" indent="0">
              <a:buNone/>
            </a:pPr>
            <a:endParaRPr lang="en-US" dirty="0"/>
          </a:p>
          <a:p>
            <a:pPr marL="0" indent="0">
              <a:buNone/>
            </a:pPr>
            <a:endParaRPr lang="en-US" dirty="0"/>
          </a:p>
        </p:txBody>
      </p:sp>
      <p:pic>
        <p:nvPicPr>
          <p:cNvPr id="36" name="Graphic 35">
            <a:extLst>
              <a:ext uri="{FF2B5EF4-FFF2-40B4-BE49-F238E27FC236}">
                <a16:creationId xmlns:a16="http://schemas.microsoft.com/office/drawing/2014/main" id="{7239C2EB-C215-7229-E418-489E20C4645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80407" y="1458012"/>
            <a:ext cx="474980" cy="474980"/>
          </a:xfrm>
          <a:prstGeom prst="rect">
            <a:avLst/>
          </a:prstGeom>
        </p:spPr>
      </p:pic>
      <p:pic>
        <p:nvPicPr>
          <p:cNvPr id="39" name="Graphic 38">
            <a:extLst>
              <a:ext uri="{FF2B5EF4-FFF2-40B4-BE49-F238E27FC236}">
                <a16:creationId xmlns:a16="http://schemas.microsoft.com/office/drawing/2014/main" id="{ECE300BB-2DF6-5224-A4C1-0DE43A05F5E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615" y="1458012"/>
            <a:ext cx="474980" cy="474980"/>
          </a:xfrm>
          <a:prstGeom prst="rect">
            <a:avLst/>
          </a:prstGeom>
        </p:spPr>
      </p:pic>
      <p:sp>
        <p:nvSpPr>
          <p:cNvPr id="3" name="Content Placeholder 10">
            <a:extLst>
              <a:ext uri="{FF2B5EF4-FFF2-40B4-BE49-F238E27FC236}">
                <a16:creationId xmlns:a16="http://schemas.microsoft.com/office/drawing/2014/main" id="{D0588E98-76FA-2E7C-28BE-A88D69C91629}"/>
              </a:ext>
            </a:extLst>
          </p:cNvPr>
          <p:cNvSpPr txBox="1">
            <a:spLocks/>
          </p:cNvSpPr>
          <p:nvPr/>
        </p:nvSpPr>
        <p:spPr bwMode="auto">
          <a:xfrm>
            <a:off x="6420642" y="1547562"/>
            <a:ext cx="4719642" cy="48735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60363" indent="-360363" algn="l" rtl="0" eaLnBrk="0" fontAlgn="base" hangingPunct="0">
              <a:spcBef>
                <a:spcPts val="300"/>
              </a:spcBef>
              <a:spcAft>
                <a:spcPts val="300"/>
              </a:spcAft>
              <a:buClr>
                <a:schemeClr val="accent1"/>
              </a:buClr>
              <a:buFont typeface="Arial" panose="020B0604020202020204" pitchFamily="34" charset="0"/>
              <a:buChar char="•"/>
              <a:defRPr lang="en-US" sz="1600" b="0" i="0">
                <a:solidFill>
                  <a:schemeClr val="accent2"/>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defTabSz="914400">
              <a:buNone/>
            </a:pPr>
            <a:r>
              <a:rPr lang="en-US" sz="2000" dirty="0">
                <a:solidFill>
                  <a:schemeClr val="accent1"/>
                </a:solidFill>
                <a:latin typeface="+mn-lt"/>
                <a:cs typeface="Calibri" panose="020F0502020204030204" pitchFamily="34" charset="0"/>
              </a:rPr>
              <a:t>Government Advisory Services</a:t>
            </a:r>
            <a:endParaRPr lang="en-ZA" sz="2000" dirty="0">
              <a:latin typeface="+mn-lt"/>
              <a:cs typeface="Calibri" panose="020F0502020204030204" pitchFamily="34" charset="0"/>
            </a:endParaRPr>
          </a:p>
          <a:p>
            <a:pPr marL="0" indent="0" defTabSz="914400">
              <a:buFont typeface="Arial" panose="020B0604020202020204" pitchFamily="34" charset="0"/>
              <a:buNone/>
            </a:pPr>
            <a:br>
              <a:rPr lang="en-GB" sz="2000" kern="0" dirty="0">
                <a:solidFill>
                  <a:schemeClr val="accent1"/>
                </a:solidFill>
              </a:rPr>
            </a:br>
            <a:endParaRPr lang="en-GB" sz="2000" kern="0" dirty="0">
              <a:solidFill>
                <a:schemeClr val="accent1"/>
              </a:solidFill>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br>
              <a:rPr lang="en-GB" kern="100" dirty="0">
                <a:ea typeface="Aptos" panose="020B0004020202020204" pitchFamily="34" charset="0"/>
                <a:cs typeface="Times New Roman" panose="02020603050405020304" pitchFamily="18" charset="0"/>
              </a:rPr>
            </a:br>
            <a:endParaRPr lang="en-GB" kern="100" dirty="0">
              <a:ea typeface="Aptos" panose="020B0004020202020204" pitchFamily="34" charset="0"/>
              <a:cs typeface="Times New Roman" panose="02020603050405020304" pitchFamily="18" charset="0"/>
            </a:endParaRPr>
          </a:p>
          <a:p>
            <a:pPr marL="0" indent="0" defTabSz="457200" eaLnBrk="1" hangingPunct="1">
              <a:spcBef>
                <a:spcPts val="600"/>
              </a:spcBef>
              <a:spcAft>
                <a:spcPct val="0"/>
              </a:spcAft>
              <a:buClrTx/>
              <a:buFont typeface="Arial" panose="020B0604020202020204" pitchFamily="34" charset="0"/>
              <a:buNone/>
              <a:tabLst>
                <a:tab pos="193040" algn="l"/>
              </a:tabLst>
              <a:defRPr/>
            </a:pPr>
            <a:endParaRPr lang="en-GB" kern="1200" dirty="0">
              <a:cs typeface="+mn-cs"/>
            </a:endParaRPr>
          </a:p>
          <a:p>
            <a:pPr marL="0" indent="0" defTabSz="914400">
              <a:buFont typeface="Arial" panose="020B0604020202020204" pitchFamily="34" charset="0"/>
              <a:buNone/>
            </a:pPr>
            <a:endParaRPr lang="en-GB" kern="0" dirty="0">
              <a:solidFill>
                <a:schemeClr val="accent1"/>
              </a:solidFill>
            </a:endParaRPr>
          </a:p>
          <a:p>
            <a:pPr marL="0" indent="0" defTabSz="914400">
              <a:buFont typeface="Arial" panose="020B0604020202020204" pitchFamily="34" charset="0"/>
              <a:buNone/>
            </a:pPr>
            <a:endParaRPr lang="en-GB" kern="0" dirty="0"/>
          </a:p>
          <a:p>
            <a:pPr marL="0" indent="0" defTabSz="914400">
              <a:buFont typeface="Arial" panose="020B0604020202020204" pitchFamily="34" charset="0"/>
              <a:buNone/>
            </a:pPr>
            <a:endParaRPr lang="en-GB" kern="0" dirty="0"/>
          </a:p>
        </p:txBody>
      </p:sp>
      <p:sp>
        <p:nvSpPr>
          <p:cNvPr id="6" name="Content Placeholder 2">
            <a:extLst>
              <a:ext uri="{FF2B5EF4-FFF2-40B4-BE49-F238E27FC236}">
                <a16:creationId xmlns:a16="http://schemas.microsoft.com/office/drawing/2014/main" id="{465BA8E7-05A9-5205-CEFC-D81C4F3610E5}"/>
              </a:ext>
            </a:extLst>
          </p:cNvPr>
          <p:cNvSpPr txBox="1">
            <a:spLocks/>
          </p:cNvSpPr>
          <p:nvPr/>
        </p:nvSpPr>
        <p:spPr bwMode="auto">
          <a:xfrm>
            <a:off x="428874" y="2314604"/>
            <a:ext cx="4572000" cy="82200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spcBef>
                <a:spcPts val="300"/>
              </a:spcBef>
              <a:spcAft>
                <a:spcPts val="300"/>
              </a:spcAft>
              <a:buFont typeface="Arial" panose="020B0604020202020204" pitchFamily="34" charset="0"/>
              <a:buChar char="•"/>
              <a:defRPr lang="en-US" sz="1600" b="0" i="0">
                <a:solidFill>
                  <a:schemeClr val="accent1"/>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6837" lvl="1" defTabSz="914400"/>
            <a:r>
              <a:rPr lang="en-GB" sz="1600" kern="0" dirty="0"/>
              <a:t>Helping </a:t>
            </a:r>
            <a:r>
              <a:rPr lang="en-ZA" sz="1600" kern="0" dirty="0"/>
              <a:t>high-net-worth individuals and entrepreneurs </a:t>
            </a:r>
            <a:r>
              <a:rPr lang="en-GB" sz="1600" kern="0" dirty="0"/>
              <a:t>to acquire one or more alternative residences and/or citizenships around the world</a:t>
            </a:r>
            <a:endParaRPr lang="en-ZA" kern="0" dirty="0"/>
          </a:p>
        </p:txBody>
      </p:sp>
      <p:sp>
        <p:nvSpPr>
          <p:cNvPr id="9" name="Content Placeholder 2">
            <a:extLst>
              <a:ext uri="{FF2B5EF4-FFF2-40B4-BE49-F238E27FC236}">
                <a16:creationId xmlns:a16="http://schemas.microsoft.com/office/drawing/2014/main" id="{4E513B7D-B458-0182-6DBA-A5BB255B1262}"/>
              </a:ext>
            </a:extLst>
          </p:cNvPr>
          <p:cNvSpPr txBox="1">
            <a:spLocks/>
          </p:cNvSpPr>
          <p:nvPr/>
        </p:nvSpPr>
        <p:spPr bwMode="auto">
          <a:xfrm>
            <a:off x="428874" y="3324598"/>
            <a:ext cx="4572000" cy="256290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spcBef>
                <a:spcPts val="300"/>
              </a:spcBef>
              <a:spcAft>
                <a:spcPts val="300"/>
              </a:spcAft>
              <a:buFont typeface="Arial" panose="020B0604020202020204" pitchFamily="34" charset="0"/>
              <a:buChar char="•"/>
              <a:defRPr lang="en-US" sz="1600" b="0" i="0">
                <a:solidFill>
                  <a:schemeClr val="accent1"/>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82587" lvl="1" indent="-285750" defTabSz="914400">
              <a:buFont typeface="Arial" panose="020B0604020202020204" pitchFamily="34" charset="0"/>
              <a:buChar char="•"/>
            </a:pPr>
            <a:r>
              <a:rPr lang="en-GB" sz="1600" kern="0" dirty="0"/>
              <a:t>Residence and Citizenship advisory </a:t>
            </a:r>
          </a:p>
          <a:p>
            <a:pPr marL="382587" lvl="1" indent="-285750" defTabSz="914400">
              <a:buFont typeface="Arial" panose="020B0604020202020204" pitchFamily="34" charset="0"/>
              <a:buChar char="•"/>
            </a:pPr>
            <a:r>
              <a:rPr lang="en-GB" sz="1600" kern="0" dirty="0"/>
              <a:t>Real Estate</a:t>
            </a:r>
          </a:p>
          <a:p>
            <a:pPr marL="382587" lvl="1" indent="-285750" defTabSz="914400">
              <a:buFont typeface="Arial" panose="020B0604020202020204" pitchFamily="34" charset="0"/>
              <a:buChar char="•"/>
            </a:pPr>
            <a:r>
              <a:rPr lang="en-GB" sz="1600" kern="0" dirty="0"/>
              <a:t>Education</a:t>
            </a:r>
          </a:p>
          <a:p>
            <a:pPr marL="382587" lvl="1" indent="-285750" defTabSz="914400">
              <a:buFont typeface="Arial" panose="020B0604020202020204" pitchFamily="34" charset="0"/>
              <a:buChar char="•"/>
            </a:pPr>
            <a:r>
              <a:rPr lang="en-GB" sz="1600" kern="0" dirty="0"/>
              <a:t>Concierge</a:t>
            </a:r>
            <a:endParaRPr lang="en-ZA" sz="1600" dirty="0">
              <a:latin typeface="+mn-lt"/>
            </a:endParaRPr>
          </a:p>
          <a:p>
            <a:pPr marL="382587" lvl="1" indent="-285750" defTabSz="914400">
              <a:buFont typeface="Arial" panose="020B0604020202020204" pitchFamily="34" charset="0"/>
              <a:buChar char="•"/>
            </a:pPr>
            <a:endParaRPr lang="en-GB" sz="1600" kern="0" dirty="0"/>
          </a:p>
          <a:p>
            <a:pPr marL="382587" lvl="1" indent="-285750" defTabSz="914400">
              <a:buFont typeface="Arial" panose="020B0604020202020204" pitchFamily="34" charset="0"/>
              <a:buChar char="•"/>
            </a:pPr>
            <a:endParaRPr lang="en-GB" sz="1600" kern="0" dirty="0"/>
          </a:p>
          <a:p>
            <a:pPr marL="382587" lvl="1" indent="-285750" defTabSz="914400">
              <a:buFont typeface="Arial" panose="020B0604020202020204" pitchFamily="34" charset="0"/>
              <a:buChar char="•"/>
            </a:pPr>
            <a:endParaRPr lang="en-ZA" sz="1600" kern="0" dirty="0"/>
          </a:p>
          <a:p>
            <a:pPr marL="0" indent="0" defTabSz="914400">
              <a:buFont typeface="Arial" panose="020B0604020202020204" pitchFamily="34" charset="0"/>
              <a:buNone/>
            </a:pPr>
            <a:endParaRPr lang="en-ZA" kern="0" dirty="0"/>
          </a:p>
          <a:p>
            <a:pPr marL="0" indent="0" defTabSz="914400">
              <a:buFont typeface="Arial" panose="020B0604020202020204" pitchFamily="34" charset="0"/>
              <a:buNone/>
            </a:pPr>
            <a:endParaRPr lang="en-ZA" kern="0" dirty="0"/>
          </a:p>
        </p:txBody>
      </p:sp>
      <p:sp>
        <p:nvSpPr>
          <p:cNvPr id="10" name="Content Placeholder 2">
            <a:extLst>
              <a:ext uri="{FF2B5EF4-FFF2-40B4-BE49-F238E27FC236}">
                <a16:creationId xmlns:a16="http://schemas.microsoft.com/office/drawing/2014/main" id="{551CD885-0DB3-8EBC-40BE-AE01D2479DD4}"/>
              </a:ext>
            </a:extLst>
          </p:cNvPr>
          <p:cNvSpPr txBox="1">
            <a:spLocks/>
          </p:cNvSpPr>
          <p:nvPr/>
        </p:nvSpPr>
        <p:spPr bwMode="auto">
          <a:xfrm>
            <a:off x="5692526" y="2318467"/>
            <a:ext cx="4572000" cy="129123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60363" indent="-360363" algn="l" rtl="0" eaLnBrk="0" fontAlgn="base" hangingPunct="0">
              <a:spcBef>
                <a:spcPts val="600"/>
              </a:spcBef>
              <a:spcAft>
                <a:spcPts val="600"/>
              </a:spcAft>
              <a:buClr>
                <a:schemeClr val="accent1"/>
              </a:buClr>
              <a:buFont typeface="Arial" panose="020B0604020202020204" pitchFamily="34" charset="0"/>
              <a:buChar char="•"/>
              <a:defRPr lang="en-US" sz="1600" b="0" i="0">
                <a:solidFill>
                  <a:schemeClr val="accent2"/>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6837" lvl="1"/>
            <a:r>
              <a:rPr lang="en-GB" sz="1600" dirty="0"/>
              <a:t>Strategic consulting, design, set-up, operation, and promotion of residence and citizenship programs for countries worldwide</a:t>
            </a:r>
            <a:endParaRPr lang="en-ZA" sz="1600" dirty="0"/>
          </a:p>
        </p:txBody>
      </p:sp>
      <p:sp>
        <p:nvSpPr>
          <p:cNvPr id="13" name="Content Placeholder 2">
            <a:extLst>
              <a:ext uri="{FF2B5EF4-FFF2-40B4-BE49-F238E27FC236}">
                <a16:creationId xmlns:a16="http://schemas.microsoft.com/office/drawing/2014/main" id="{A078F319-5567-570C-50DA-26AC844639D6}"/>
              </a:ext>
            </a:extLst>
          </p:cNvPr>
          <p:cNvSpPr txBox="1">
            <a:spLocks/>
          </p:cNvSpPr>
          <p:nvPr/>
        </p:nvSpPr>
        <p:spPr bwMode="auto">
          <a:xfrm>
            <a:off x="5692526" y="3324598"/>
            <a:ext cx="4572000" cy="241345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60363" indent="-360363" algn="l" rtl="0" eaLnBrk="0" fontAlgn="base" hangingPunct="0">
              <a:spcBef>
                <a:spcPts val="600"/>
              </a:spcBef>
              <a:spcAft>
                <a:spcPts val="600"/>
              </a:spcAft>
              <a:buClr>
                <a:schemeClr val="accent1"/>
              </a:buClr>
              <a:buFont typeface="Arial" panose="020B0604020202020204" pitchFamily="34" charset="0"/>
              <a:buChar char="•"/>
              <a:defRPr lang="en-US" sz="1600" b="0" i="0">
                <a:solidFill>
                  <a:schemeClr val="accent2"/>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82587" lvl="1" indent="-285750">
              <a:buFont typeface="Arial" panose="020B0604020202020204" pitchFamily="34" charset="0"/>
              <a:buChar char="•"/>
            </a:pPr>
            <a:r>
              <a:rPr lang="en-GB" sz="1600" dirty="0"/>
              <a:t>Residence and Citizenship program design</a:t>
            </a:r>
          </a:p>
          <a:p>
            <a:pPr marL="382587" lvl="1" indent="-285750">
              <a:buFont typeface="Arial" panose="020B0604020202020204" pitchFamily="34" charset="0"/>
              <a:buChar char="•"/>
            </a:pPr>
            <a:r>
              <a:rPr lang="en-GB" sz="1600" dirty="0"/>
              <a:t>Program set-up and operation</a:t>
            </a:r>
          </a:p>
          <a:p>
            <a:pPr marL="382587" lvl="1" indent="-285750">
              <a:buFont typeface="Arial" panose="020B0604020202020204" pitchFamily="34" charset="0"/>
              <a:buChar char="•"/>
            </a:pPr>
            <a:r>
              <a:rPr lang="en-ZA" sz="1600" dirty="0">
                <a:latin typeface="+mn-lt"/>
              </a:rPr>
              <a:t>Application processing and due diligence</a:t>
            </a:r>
          </a:p>
          <a:p>
            <a:pPr marL="382587" lvl="1" indent="-285750">
              <a:buFont typeface="Arial" panose="020B0604020202020204" pitchFamily="34" charset="0"/>
              <a:buChar char="•"/>
            </a:pPr>
            <a:r>
              <a:rPr lang="en-ZA" sz="1600" dirty="0">
                <a:latin typeface="+mn-lt"/>
              </a:rPr>
              <a:t>Global positioning</a:t>
            </a:r>
            <a:r>
              <a:rPr lang="en-GB" sz="1600" dirty="0">
                <a:latin typeface="+mn-lt"/>
              </a:rPr>
              <a:t> and promotion</a:t>
            </a:r>
            <a:endParaRPr lang="en-ZA" sz="1600" dirty="0">
              <a:latin typeface="+mn-lt"/>
            </a:endParaRPr>
          </a:p>
        </p:txBody>
      </p:sp>
      <p:cxnSp>
        <p:nvCxnSpPr>
          <p:cNvPr id="5" name="Straight Connector 4">
            <a:extLst>
              <a:ext uri="{FF2B5EF4-FFF2-40B4-BE49-F238E27FC236}">
                <a16:creationId xmlns:a16="http://schemas.microsoft.com/office/drawing/2014/main" id="{4A179DC7-A7D0-A14E-3854-6992F405AAAD}"/>
              </a:ext>
            </a:extLst>
          </p:cNvPr>
          <p:cNvCxnSpPr>
            <a:cxnSpLocks/>
          </p:cNvCxnSpPr>
          <p:nvPr/>
        </p:nvCxnSpPr>
        <p:spPr>
          <a:xfrm>
            <a:off x="5346700" y="1496112"/>
            <a:ext cx="0" cy="5556029"/>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390D246B-955D-F9D4-3985-B8FC6C9ED8DF}"/>
              </a:ext>
            </a:extLst>
          </p:cNvPr>
          <p:cNvSpPr txBox="1">
            <a:spLocks/>
          </p:cNvSpPr>
          <p:nvPr/>
        </p:nvSpPr>
        <p:spPr bwMode="auto">
          <a:xfrm>
            <a:off x="428874" y="5859350"/>
            <a:ext cx="4572000" cy="1000899"/>
          </a:xfrm>
          <a:prstGeom prst="rect">
            <a:avLst/>
          </a:prstGeom>
          <a:solidFill>
            <a:schemeClr val="accent1"/>
          </a:solid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285750" indent="-285750" algn="l" rtl="0" eaLnBrk="0" fontAlgn="base" hangingPunct="0">
              <a:spcBef>
                <a:spcPts val="300"/>
              </a:spcBef>
              <a:spcAft>
                <a:spcPts val="300"/>
              </a:spcAft>
              <a:buFont typeface="Arial" panose="020B0604020202020204" pitchFamily="34" charset="0"/>
              <a:buChar char="•"/>
              <a:defRPr lang="en-US" sz="1600" b="0" i="0">
                <a:solidFill>
                  <a:schemeClr val="accent1"/>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6837" lvl="1" algn="ctr" defTabSz="914400"/>
            <a:r>
              <a:rPr lang="de-CH" sz="1600" i="1" kern="0" dirty="0">
                <a:solidFill>
                  <a:schemeClr val="bg1"/>
                </a:solidFill>
              </a:rPr>
              <a:t>Over </a:t>
            </a:r>
            <a:r>
              <a:rPr lang="en-GB" sz="1600" i="1" kern="0" dirty="0">
                <a:solidFill>
                  <a:schemeClr val="bg1"/>
                </a:solidFill>
              </a:rPr>
              <a:t>60 offices worldwide,</a:t>
            </a:r>
            <a:br>
              <a:rPr lang="en-GB" sz="1600" i="1" kern="0" dirty="0">
                <a:solidFill>
                  <a:schemeClr val="bg1"/>
                </a:solidFill>
              </a:rPr>
            </a:br>
            <a:r>
              <a:rPr lang="en-GB" sz="1600" i="1" kern="0" dirty="0">
                <a:solidFill>
                  <a:schemeClr val="bg1"/>
                </a:solidFill>
              </a:rPr>
              <a:t>leading the sector for over 25 years</a:t>
            </a:r>
            <a:endParaRPr lang="en-ZA" sz="1600" i="1" kern="0" dirty="0">
              <a:solidFill>
                <a:schemeClr val="bg1"/>
              </a:solidFill>
            </a:endParaRPr>
          </a:p>
        </p:txBody>
      </p:sp>
      <p:sp>
        <p:nvSpPr>
          <p:cNvPr id="7" name="Content Placeholder 2">
            <a:extLst>
              <a:ext uri="{FF2B5EF4-FFF2-40B4-BE49-F238E27FC236}">
                <a16:creationId xmlns:a16="http://schemas.microsoft.com/office/drawing/2014/main" id="{B8062743-6C8A-A0EF-98CD-D75762FF9580}"/>
              </a:ext>
            </a:extLst>
          </p:cNvPr>
          <p:cNvSpPr txBox="1">
            <a:spLocks/>
          </p:cNvSpPr>
          <p:nvPr/>
        </p:nvSpPr>
        <p:spPr bwMode="auto">
          <a:xfrm>
            <a:off x="5692526" y="5859350"/>
            <a:ext cx="4572000" cy="1000899"/>
          </a:xfrm>
          <a:prstGeom prst="rect">
            <a:avLst/>
          </a:prstGeom>
          <a:solidFill>
            <a:schemeClr val="accent1"/>
          </a:solid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285750" indent="-285750" algn="l" rtl="0" eaLnBrk="0" fontAlgn="base" hangingPunct="0">
              <a:spcBef>
                <a:spcPts val="300"/>
              </a:spcBef>
              <a:spcAft>
                <a:spcPts val="300"/>
              </a:spcAft>
              <a:buFont typeface="Arial" panose="020B0604020202020204" pitchFamily="34" charset="0"/>
              <a:buChar char="•"/>
              <a:defRPr lang="en-US" sz="1600" b="0" i="0">
                <a:solidFill>
                  <a:schemeClr val="accent1"/>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6837" lvl="1" algn="ctr" defTabSz="914400"/>
            <a:r>
              <a:rPr lang="en-GB" sz="1600" i="1" kern="0" dirty="0">
                <a:solidFill>
                  <a:schemeClr val="bg1"/>
                </a:solidFill>
              </a:rPr>
              <a:t>Raised over USD 15 billion in</a:t>
            </a:r>
            <a:br>
              <a:rPr lang="en-GB" sz="1600" i="1" kern="0" dirty="0">
                <a:solidFill>
                  <a:schemeClr val="bg1"/>
                </a:solidFill>
              </a:rPr>
            </a:br>
            <a:r>
              <a:rPr lang="en-GB" sz="1600" i="1" kern="0" dirty="0">
                <a:solidFill>
                  <a:schemeClr val="bg1"/>
                </a:solidFill>
              </a:rPr>
              <a:t>foreign direct investment</a:t>
            </a:r>
          </a:p>
        </p:txBody>
      </p:sp>
    </p:spTree>
    <p:extLst>
      <p:ext uri="{BB962C8B-B14F-4D97-AF65-F5344CB8AC3E}">
        <p14:creationId xmlns:p14="http://schemas.microsoft.com/office/powerpoint/2010/main" val="203010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B88B5-FFB8-1596-0EED-618DE4D7D2C6}"/>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4A2ACFA7-FF64-28A9-45DA-3ADDBA3F75A1}"/>
              </a:ext>
            </a:extLst>
          </p:cNvPr>
          <p:cNvSpPr>
            <a:spLocks noGrp="1"/>
          </p:cNvSpPr>
          <p:nvPr>
            <p:ph type="subTitle" idx="4"/>
          </p:nvPr>
        </p:nvSpPr>
        <p:spPr/>
        <p:txBody>
          <a:bodyPr/>
          <a:lstStyle/>
          <a:p>
            <a:r>
              <a:rPr lang="en-ZW" sz="2600" dirty="0"/>
              <a:t>Global Presence </a:t>
            </a:r>
          </a:p>
        </p:txBody>
      </p:sp>
      <p:pic>
        <p:nvPicPr>
          <p:cNvPr id="3" name="Picture 2">
            <a:extLst>
              <a:ext uri="{FF2B5EF4-FFF2-40B4-BE49-F238E27FC236}">
                <a16:creationId xmlns:a16="http://schemas.microsoft.com/office/drawing/2014/main" id="{C371F890-04EA-D398-9B40-46DAA3382101}"/>
              </a:ext>
            </a:extLst>
          </p:cNvPr>
          <p:cNvPicPr>
            <a:picLocks noChangeAspect="1"/>
          </p:cNvPicPr>
          <p:nvPr/>
        </p:nvPicPr>
        <p:blipFill>
          <a:blip r:embed="rId3"/>
          <a:srcRect/>
          <a:stretch/>
        </p:blipFill>
        <p:spPr>
          <a:xfrm>
            <a:off x="307301" y="1422323"/>
            <a:ext cx="10078796" cy="5632595"/>
          </a:xfrm>
          <a:prstGeom prst="rect">
            <a:avLst/>
          </a:prstGeom>
        </p:spPr>
      </p:pic>
    </p:spTree>
    <p:extLst>
      <p:ext uri="{BB962C8B-B14F-4D97-AF65-F5344CB8AC3E}">
        <p14:creationId xmlns:p14="http://schemas.microsoft.com/office/powerpoint/2010/main" val="194016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2E7A7D9-072E-437C-B009-9B1207B87026}"/>
              </a:ext>
            </a:extLst>
          </p:cNvPr>
          <p:cNvSpPr/>
          <p:nvPr/>
        </p:nvSpPr>
        <p:spPr>
          <a:xfrm>
            <a:off x="3199648" y="1923630"/>
            <a:ext cx="4291889" cy="4291889"/>
          </a:xfrm>
          <a:prstGeom prst="ellipse">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aphicFrame>
        <p:nvGraphicFramePr>
          <p:cNvPr id="12" name="Diagram 11">
            <a:extLst>
              <a:ext uri="{FF2B5EF4-FFF2-40B4-BE49-F238E27FC236}">
                <a16:creationId xmlns:a16="http://schemas.microsoft.com/office/drawing/2014/main" id="{011F9972-7BEC-4D8E-A9A8-0502CC676FC6}"/>
              </a:ext>
            </a:extLst>
          </p:cNvPr>
          <p:cNvGraphicFramePr/>
          <p:nvPr/>
        </p:nvGraphicFramePr>
        <p:xfrm>
          <a:off x="1615395" y="1443841"/>
          <a:ext cx="7524000" cy="57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98750D6E-0531-4EB9-954D-A9837A7BDC03}"/>
              </a:ext>
            </a:extLst>
          </p:cNvPr>
          <p:cNvPicPr>
            <a:picLocks noChangeAspect="1"/>
          </p:cNvPicPr>
          <p:nvPr/>
        </p:nvPicPr>
        <p:blipFill>
          <a:blip r:embed="rId8"/>
          <a:stretch>
            <a:fillRect/>
          </a:stretch>
        </p:blipFill>
        <p:spPr>
          <a:xfrm>
            <a:off x="4970103" y="3667837"/>
            <a:ext cx="814585" cy="852037"/>
          </a:xfrm>
          <a:prstGeom prst="rect">
            <a:avLst/>
          </a:prstGeom>
        </p:spPr>
      </p:pic>
      <p:sp>
        <p:nvSpPr>
          <p:cNvPr id="6" name="Subtitle 5">
            <a:extLst>
              <a:ext uri="{FF2B5EF4-FFF2-40B4-BE49-F238E27FC236}">
                <a16:creationId xmlns:a16="http://schemas.microsoft.com/office/drawing/2014/main" id="{7E4EF15B-2DB8-85AA-7758-B2332E4054DB}"/>
              </a:ext>
            </a:extLst>
          </p:cNvPr>
          <p:cNvSpPr>
            <a:spLocks noGrp="1"/>
          </p:cNvSpPr>
          <p:nvPr>
            <p:ph type="subTitle" idx="4"/>
          </p:nvPr>
        </p:nvSpPr>
        <p:spPr/>
        <p:txBody>
          <a:bodyPr/>
          <a:lstStyle/>
          <a:p>
            <a:r>
              <a:rPr lang="en-US" dirty="0"/>
              <a:t>Wealth Planning for High-Net-Worth Clients</a:t>
            </a:r>
          </a:p>
        </p:txBody>
      </p:sp>
    </p:spTree>
    <p:extLst>
      <p:ext uri="{BB962C8B-B14F-4D97-AF65-F5344CB8AC3E}">
        <p14:creationId xmlns:p14="http://schemas.microsoft.com/office/powerpoint/2010/main" val="85466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304385-C256-5CA4-F4D8-853327EB1662}"/>
              </a:ext>
            </a:extLst>
          </p:cNvPr>
          <p:cNvSpPr>
            <a:spLocks noGrp="1"/>
          </p:cNvSpPr>
          <p:nvPr>
            <p:ph type="subTitle" idx="4"/>
          </p:nvPr>
        </p:nvSpPr>
        <p:spPr/>
        <p:txBody>
          <a:bodyPr/>
          <a:lstStyle/>
          <a:p>
            <a:r>
              <a:rPr lang="en-ZW" dirty="0"/>
              <a:t>The Differences between Residence and Citizenship</a:t>
            </a:r>
          </a:p>
        </p:txBody>
      </p:sp>
      <p:sp>
        <p:nvSpPr>
          <p:cNvPr id="17" name="Content Placeholder 15">
            <a:extLst>
              <a:ext uri="{FF2B5EF4-FFF2-40B4-BE49-F238E27FC236}">
                <a16:creationId xmlns:a16="http://schemas.microsoft.com/office/drawing/2014/main" id="{38348555-C571-B14B-C6DF-CB183976AE5A}"/>
              </a:ext>
            </a:extLst>
          </p:cNvPr>
          <p:cNvSpPr txBox="1">
            <a:spLocks/>
          </p:cNvSpPr>
          <p:nvPr/>
        </p:nvSpPr>
        <p:spPr bwMode="auto">
          <a:xfrm>
            <a:off x="475016" y="1440299"/>
            <a:ext cx="4573589" cy="5463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60363" indent="-360363" algn="l" rtl="0" eaLnBrk="0" fontAlgn="base" hangingPunct="0">
              <a:spcBef>
                <a:spcPts val="300"/>
              </a:spcBef>
              <a:spcAft>
                <a:spcPts val="300"/>
              </a:spcAft>
              <a:buClr>
                <a:schemeClr val="accent1"/>
              </a:buClr>
              <a:buFont typeface="Arial" panose="020B0604020202020204" pitchFamily="34" charset="0"/>
              <a:buChar char="•"/>
              <a:defRPr sz="2400" b="0" i="0">
                <a:solidFill>
                  <a:schemeClr val="accent2"/>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337185" lvl="0" indent="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None/>
              <a:tabLst>
                <a:tab pos="193040" algn="l"/>
              </a:tabLst>
              <a:defRPr/>
            </a:pPr>
            <a:r>
              <a:rPr kumimoji="0" lang="en-ZW" sz="2000" b="0" i="1" u="none" strike="noStrike" kern="1200" cap="none" spc="0" normalizeH="0" baseline="0" noProof="0" dirty="0">
                <a:ln>
                  <a:noFill/>
                </a:ln>
                <a:solidFill>
                  <a:srgbClr val="415364"/>
                </a:solidFill>
                <a:effectLst/>
                <a:uLnTx/>
                <a:uFillTx/>
                <a:latin typeface="Times New Roman" panose="02020603050405020304" pitchFamily="18" charset="0"/>
                <a:ea typeface="ClassGarmnd BT Roman" charset="0"/>
                <a:cs typeface="Times New Roman" panose="02020603050405020304" pitchFamily="18" charset="0"/>
              </a:rPr>
              <a:t>Residence</a:t>
            </a:r>
          </a:p>
          <a:p>
            <a:pPr marL="12700" marR="337185" lvl="0" indent="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None/>
              <a:tabLst>
                <a:tab pos="193040" algn="l"/>
              </a:tabLst>
              <a:defRPr/>
            </a:pPr>
            <a:endParaRPr kumimoji="0" lang="en-ZW" sz="2000" b="0" i="0" u="none" strike="sngStrike" kern="1200" cap="none" spc="0" normalizeH="0" baseline="0" noProof="0" dirty="0">
              <a:ln>
                <a:noFill/>
              </a:ln>
              <a:solidFill>
                <a:srgbClr val="FF0000"/>
              </a:solidFill>
              <a:effectLst/>
              <a:uLnTx/>
              <a:uFillTx/>
              <a:latin typeface="Times New Roman" panose="02020603050405020304" pitchFamily="18" charset="0"/>
              <a:ea typeface="ClassGarmnd BT Roman" charset="0"/>
              <a:cs typeface="Times New Roman" panose="02020603050405020304" pitchFamily="18" charset="0"/>
            </a:endParaRPr>
          </a:p>
          <a:p>
            <a:pPr marL="355600" marR="337185" lvl="0" indent="-34290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Char char="•"/>
              <a:tabLst>
                <a:tab pos="193040" algn="l"/>
              </a:tabLst>
              <a:defRPr/>
            </a:pPr>
            <a:r>
              <a:rPr kumimoji="0" lang="en-ZA" sz="1600" b="0" i="0" u="none" strike="noStrike" kern="1200" cap="none" spc="0" normalizeH="0" baseline="0" noProof="0" dirty="0">
                <a:ln>
                  <a:noFill/>
                </a:ln>
                <a:solidFill>
                  <a:srgbClr val="4B4B4D"/>
                </a:solidFill>
                <a:effectLst/>
                <a:uLnTx/>
                <a:uFillTx/>
                <a:latin typeface="Times New Roman"/>
                <a:ea typeface="ClassGarmnd BT Roman" charset="0"/>
              </a:rPr>
              <a:t>May grant the right to live, work, travel, and study in a country</a:t>
            </a:r>
          </a:p>
          <a:p>
            <a:pPr marL="355600" marR="337185" lvl="0" indent="-34290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Char char="•"/>
              <a:tabLst>
                <a:tab pos="193040" algn="l"/>
              </a:tabLst>
              <a:defRPr/>
            </a:pPr>
            <a:endParaRPr kumimoji="0" lang="en-ZA" sz="1600" b="0" i="0" u="none" strike="noStrike" kern="1200" cap="none" spc="0" normalizeH="0" baseline="0" noProof="0" dirty="0">
              <a:ln>
                <a:noFill/>
              </a:ln>
              <a:solidFill>
                <a:srgbClr val="4B4B4D"/>
              </a:solidFill>
              <a:effectLst/>
              <a:uLnTx/>
              <a:uFillTx/>
              <a:latin typeface="Times New Roman"/>
              <a:ea typeface="ClassGarmnd BT Roman" charset="0"/>
            </a:endParaRPr>
          </a:p>
          <a:p>
            <a:pPr marL="355600" marR="248920" lvl="0" indent="-34290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Char char="•"/>
              <a:tabLst>
                <a:tab pos="193040" algn="l"/>
              </a:tabLst>
              <a:defRPr/>
            </a:pPr>
            <a:r>
              <a:rPr kumimoji="0" lang="en-ZA" sz="1600" b="0" i="0" u="none" strike="noStrike" kern="1200" cap="none" spc="0" normalizeH="0" baseline="0" noProof="0" dirty="0">
                <a:ln>
                  <a:noFill/>
                </a:ln>
                <a:solidFill>
                  <a:srgbClr val="4B4B4D"/>
                </a:solidFill>
                <a:effectLst/>
                <a:uLnTx/>
                <a:uFillTx/>
                <a:latin typeface="Times New Roman"/>
                <a:ea typeface="ClassGarmnd BT Roman" charset="0"/>
              </a:rPr>
              <a:t>Usually comes with conditions or requirements</a:t>
            </a:r>
          </a:p>
          <a:p>
            <a:pPr marL="355600" marR="248920" lvl="0" indent="-34290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Char char="•"/>
              <a:tabLst>
                <a:tab pos="193040" algn="l"/>
              </a:tabLst>
              <a:defRPr/>
            </a:pPr>
            <a:endParaRPr kumimoji="0" lang="en-ZA" sz="1600" b="0" i="0" u="none" strike="noStrike" kern="1200" cap="none" spc="0" normalizeH="0" baseline="0" noProof="0" dirty="0">
              <a:ln>
                <a:noFill/>
              </a:ln>
              <a:solidFill>
                <a:srgbClr val="4B4B4D"/>
              </a:solidFill>
              <a:effectLst/>
              <a:uLnTx/>
              <a:uFillTx/>
              <a:latin typeface="Times New Roman"/>
              <a:ea typeface="ClassGarmnd BT Roman" charset="0"/>
            </a:endParaRPr>
          </a:p>
          <a:p>
            <a:pPr marL="355600" marR="0" lvl="0" indent="-34290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Char char="•"/>
              <a:tabLst>
                <a:tab pos="193040" algn="l"/>
              </a:tabLst>
              <a:defRPr/>
            </a:pPr>
            <a:r>
              <a:rPr kumimoji="0" lang="en-ZA" sz="1600" b="0" i="0" u="none" strike="noStrike" kern="1200" cap="none" spc="0" normalizeH="0" baseline="0" noProof="0" dirty="0">
                <a:ln>
                  <a:noFill/>
                </a:ln>
                <a:solidFill>
                  <a:srgbClr val="4B4B4D"/>
                </a:solidFill>
                <a:effectLst/>
                <a:uLnTx/>
                <a:uFillTx/>
                <a:latin typeface="Times New Roman"/>
                <a:ea typeface="ClassGarmnd BT Roman" charset="0"/>
              </a:rPr>
              <a:t>May give some travel rights</a:t>
            </a:r>
          </a:p>
          <a:p>
            <a:pPr marL="355600" marR="0" lvl="0" indent="-34290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Char char="•"/>
              <a:tabLst>
                <a:tab pos="193040" algn="l"/>
              </a:tabLst>
              <a:defRPr/>
            </a:pPr>
            <a:endParaRPr kumimoji="0" lang="en-ZA" sz="1600" b="0" i="0" u="none" strike="noStrike" kern="1200" cap="none" spc="0" normalizeH="0" baseline="0" noProof="0" dirty="0">
              <a:ln>
                <a:noFill/>
              </a:ln>
              <a:solidFill>
                <a:srgbClr val="4B4B4D"/>
              </a:solidFill>
              <a:effectLst/>
              <a:uLnTx/>
              <a:uFillTx/>
              <a:latin typeface="Times New Roman"/>
              <a:ea typeface="ClassGarmnd BT Roman" charset="0"/>
            </a:endParaRPr>
          </a:p>
          <a:p>
            <a:pPr marL="355600" marR="0" lvl="0" indent="-34290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Char char="•"/>
              <a:tabLst>
                <a:tab pos="193040" algn="l"/>
              </a:tabLst>
              <a:defRPr/>
            </a:pPr>
            <a:r>
              <a:rPr kumimoji="0" lang="en-ZA" sz="1600" b="0" i="0" u="none" strike="noStrike" kern="1200" cap="none" spc="0" normalizeH="0" baseline="0" noProof="0" dirty="0">
                <a:ln>
                  <a:noFill/>
                </a:ln>
                <a:solidFill>
                  <a:srgbClr val="4B4B4D"/>
                </a:solidFill>
                <a:effectLst/>
                <a:uLnTx/>
                <a:uFillTx/>
                <a:latin typeface="Times New Roman"/>
                <a:ea typeface="ClassGarmnd BT Roman" charset="0"/>
              </a:rPr>
              <a:t>Can be withdrawn</a:t>
            </a:r>
          </a:p>
          <a:p>
            <a:pPr marL="355600" marR="0" lvl="0" indent="-34290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Char char="•"/>
              <a:tabLst>
                <a:tab pos="193040" algn="l"/>
              </a:tabLst>
              <a:defRPr/>
            </a:pPr>
            <a:endParaRPr kumimoji="0" lang="en-ZA" sz="1600" b="0" i="0" u="none" strike="noStrike" kern="1200" cap="none" spc="0" normalizeH="0" baseline="0" noProof="0" dirty="0">
              <a:ln>
                <a:noFill/>
              </a:ln>
              <a:solidFill>
                <a:srgbClr val="4B4B4D"/>
              </a:solidFill>
              <a:effectLst/>
              <a:uLnTx/>
              <a:uFillTx/>
              <a:latin typeface="Times New Roman"/>
              <a:ea typeface="ClassGarmnd BT Roman" charset="0"/>
            </a:endParaRPr>
          </a:p>
          <a:p>
            <a:pPr marL="355600" marR="0" lvl="0" indent="-342900"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Char char="•"/>
              <a:tabLst>
                <a:tab pos="193040" algn="l"/>
              </a:tabLst>
              <a:defRPr/>
            </a:pPr>
            <a:r>
              <a:rPr kumimoji="0" lang="en-ZA" sz="1600" b="0" i="0" u="none" strike="noStrike" kern="1200" cap="none" spc="0" normalizeH="0" baseline="0" noProof="0" dirty="0">
                <a:ln>
                  <a:noFill/>
                </a:ln>
                <a:solidFill>
                  <a:srgbClr val="4B4B4D"/>
                </a:solidFill>
                <a:effectLst/>
                <a:uLnTx/>
                <a:uFillTx/>
                <a:latin typeface="Times New Roman"/>
                <a:ea typeface="ClassGarmnd BT Roman" charset="0"/>
              </a:rPr>
              <a:t>Is likely to affect tax status</a:t>
            </a:r>
          </a:p>
          <a:p>
            <a:pPr marL="360363" marR="0" lvl="0" indent="-360363" algn="l" defTabSz="457200" rtl="0" eaLnBrk="0" fontAlgn="base" latinLnBrk="0" hangingPunct="0">
              <a:lnSpc>
                <a:spcPct val="100000"/>
              </a:lnSpc>
              <a:spcBef>
                <a:spcPts val="0"/>
              </a:spcBef>
              <a:spcAft>
                <a:spcPts val="0"/>
              </a:spcAft>
              <a:buClr>
                <a:srgbClr val="415364"/>
              </a:buClr>
              <a:buSzTx/>
              <a:buFont typeface="Arial" panose="020B0604020202020204" pitchFamily="34" charset="0"/>
              <a:buChar char="•"/>
              <a:tabLst/>
              <a:defRPr/>
            </a:pPr>
            <a:endParaRPr kumimoji="0" lang="en-CH" sz="2000" b="0" i="0" u="none" strike="noStrike" kern="1200" cap="none" spc="0" normalizeH="0" baseline="0" noProof="0" dirty="0">
              <a:ln>
                <a:noFill/>
              </a:ln>
              <a:solidFill>
                <a:srgbClr val="4B4B4D"/>
              </a:solidFill>
              <a:effectLst/>
              <a:uLnTx/>
              <a:uFillTx/>
              <a:latin typeface="Times New Roman"/>
              <a:ea typeface="ＭＳ Ｐゴシック" charset="0"/>
            </a:endParaRPr>
          </a:p>
          <a:p>
            <a:pPr marL="360363" marR="0" lvl="0" indent="-360363" algn="l" defTabSz="363636" rtl="0" eaLnBrk="0" fontAlgn="base" latinLnBrk="0" hangingPunct="0">
              <a:lnSpc>
                <a:spcPct val="100000"/>
              </a:lnSpc>
              <a:spcBef>
                <a:spcPts val="0"/>
              </a:spcBef>
              <a:spcAft>
                <a:spcPts val="0"/>
              </a:spcAft>
              <a:buClr>
                <a:srgbClr val="415364"/>
              </a:buClr>
              <a:buSzTx/>
              <a:buFont typeface="Arial" panose="020B0604020202020204" pitchFamily="34" charset="0"/>
              <a:buChar char="•"/>
              <a:tabLst/>
              <a:defRPr/>
            </a:pPr>
            <a:endParaRPr kumimoji="0" lang="en-ZW" sz="2000" b="0" i="0" u="none" strike="noStrike" kern="1200" cap="none" spc="0" normalizeH="0" baseline="0" noProof="0" dirty="0">
              <a:ln>
                <a:noFill/>
              </a:ln>
              <a:solidFill>
                <a:srgbClr val="4B4B4D"/>
              </a:solidFill>
              <a:effectLst/>
              <a:uLnTx/>
              <a:uFillTx/>
              <a:latin typeface="Times New Roman" panose="02020603050405020304" pitchFamily="18" charset="0"/>
              <a:ea typeface="ClassGarmnd BT Roman" charset="0"/>
              <a:cs typeface="Times New Roman" panose="02020603050405020304" pitchFamily="18" charset="0"/>
            </a:endParaRPr>
          </a:p>
        </p:txBody>
      </p:sp>
      <p:sp>
        <p:nvSpPr>
          <p:cNvPr id="10" name="Content Placeholder 14">
            <a:extLst>
              <a:ext uri="{FF2B5EF4-FFF2-40B4-BE49-F238E27FC236}">
                <a16:creationId xmlns:a16="http://schemas.microsoft.com/office/drawing/2014/main" id="{55B2E22E-34E7-44F4-6193-06B1D55787CA}"/>
              </a:ext>
            </a:extLst>
          </p:cNvPr>
          <p:cNvSpPr txBox="1">
            <a:spLocks/>
          </p:cNvSpPr>
          <p:nvPr/>
        </p:nvSpPr>
        <p:spPr bwMode="auto">
          <a:xfrm>
            <a:off x="5598584" y="1440299"/>
            <a:ext cx="4573588" cy="54634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60363" indent="-360363" algn="l" rtl="0" eaLnBrk="0" fontAlgn="base" hangingPunct="0">
              <a:spcBef>
                <a:spcPts val="300"/>
              </a:spcBef>
              <a:spcAft>
                <a:spcPts val="300"/>
              </a:spcAft>
              <a:buClr>
                <a:schemeClr val="bg1"/>
              </a:buClr>
              <a:buFont typeface="Arial" panose="020B0604020202020204" pitchFamily="34" charset="0"/>
              <a:buChar char="•"/>
              <a:defRPr sz="2400" b="0" i="0">
                <a:solidFill>
                  <a:schemeClr val="bg1"/>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None/>
              <a:tabLst>
                <a:tab pos="193040" algn="l"/>
              </a:tabLst>
              <a:defRPr/>
            </a:pPr>
            <a:r>
              <a:rPr kumimoji="0" lang="en-ZW" sz="2000" b="0" i="1" u="none" strike="noStrike" kern="0" cap="none" spc="0" normalizeH="0" baseline="0" noProof="0" dirty="0">
                <a:ln>
                  <a:noFill/>
                </a:ln>
                <a:solidFill>
                  <a:prstClr val="white"/>
                </a:solidFill>
                <a:effectLst/>
                <a:uLnTx/>
                <a:uFillTx/>
                <a:latin typeface="Times New Roman"/>
                <a:ea typeface="ＭＳ Ｐゴシック" charset="0"/>
              </a:rPr>
              <a:t>Citizenship</a:t>
            </a:r>
            <a:r>
              <a:rPr kumimoji="0" lang="en-ZW" sz="2000" b="0" i="0" u="none" strike="noStrike" kern="0" cap="none" spc="0" normalizeH="0" baseline="0" noProof="0" dirty="0">
                <a:ln>
                  <a:noFill/>
                </a:ln>
                <a:solidFill>
                  <a:prstClr val="white"/>
                </a:solidFill>
                <a:effectLst/>
                <a:uLnTx/>
                <a:uFillTx/>
                <a:latin typeface="Times New Roman"/>
                <a:ea typeface="ＭＳ Ｐゴシック" charset="0"/>
              </a:rPr>
              <a:t> </a:t>
            </a:r>
          </a:p>
          <a:p>
            <a:pPr marL="12700" marR="0" lvl="0" indent="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None/>
              <a:tabLst>
                <a:tab pos="193040" algn="l"/>
              </a:tabLst>
              <a:defRPr/>
            </a:pPr>
            <a:endParaRPr kumimoji="0" lang="en-ZW" sz="2000" b="0" i="0" u="none" strike="sngStrike" kern="0" cap="none" spc="0" normalizeH="0" baseline="0" noProof="0" dirty="0">
              <a:ln>
                <a:noFill/>
              </a:ln>
              <a:solidFill>
                <a:prstClr val="white"/>
              </a:solidFill>
              <a:effectLst/>
              <a:highlight>
                <a:srgbClr val="FFFF00"/>
              </a:highlight>
              <a:uLnTx/>
              <a:uFillTx/>
              <a:latin typeface="Times New Roman"/>
              <a:ea typeface="ＭＳ Ｐゴシック" charset="0"/>
            </a:endParaRPr>
          </a:p>
          <a:p>
            <a:pPr marL="355600" marR="0"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r>
              <a:rPr kumimoji="0" lang="en-US" sz="1600" b="0" i="0" u="none" strike="noStrike" kern="0" cap="none" spc="0" normalizeH="0" baseline="0" noProof="0" dirty="0">
                <a:ln>
                  <a:noFill/>
                </a:ln>
                <a:solidFill>
                  <a:prstClr val="white"/>
                </a:solidFill>
                <a:effectLst/>
                <a:uLnTx/>
                <a:uFillTx/>
                <a:latin typeface="Times New Roman"/>
                <a:ea typeface="ClassGarmnd BT Roman" charset="0"/>
              </a:rPr>
              <a:t>Grants full rights, including the right to return to and reside in the country at any time and the right to vote</a:t>
            </a:r>
          </a:p>
          <a:p>
            <a:pPr marL="355600" marR="0"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endParaRPr kumimoji="0" lang="en-US" sz="1600" b="0" i="0" u="none" strike="noStrike" kern="0" cap="none" spc="0" normalizeH="0" baseline="0" noProof="0" dirty="0">
              <a:ln>
                <a:noFill/>
              </a:ln>
              <a:solidFill>
                <a:prstClr val="white"/>
              </a:solidFill>
              <a:effectLst/>
              <a:uLnTx/>
              <a:uFillTx/>
              <a:latin typeface="Times New Roman"/>
              <a:ea typeface="ClassGarmnd BT Roman" charset="0"/>
            </a:endParaRPr>
          </a:p>
          <a:p>
            <a:pPr marL="355600" marR="696595"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r>
              <a:rPr kumimoji="0" lang="en-US" sz="1600" b="0" i="0" u="none" strike="noStrike" kern="0" cap="none" spc="0" normalizeH="0" baseline="0" noProof="0" dirty="0">
                <a:ln>
                  <a:noFill/>
                </a:ln>
                <a:solidFill>
                  <a:prstClr val="white"/>
                </a:solidFill>
                <a:effectLst/>
                <a:uLnTx/>
                <a:uFillTx/>
                <a:latin typeface="Times New Roman"/>
                <a:ea typeface="ClassGarmnd BT Roman" charset="0"/>
              </a:rPr>
              <a:t>Can usually be passed on to future generations</a:t>
            </a:r>
          </a:p>
          <a:p>
            <a:pPr marL="355600" marR="696595"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endParaRPr kumimoji="0" lang="en-US" sz="1600" b="0" i="0" u="none" strike="noStrike" kern="0" cap="none" spc="0" normalizeH="0" baseline="0" noProof="0" dirty="0">
              <a:ln>
                <a:noFill/>
              </a:ln>
              <a:solidFill>
                <a:prstClr val="white"/>
              </a:solidFill>
              <a:effectLst/>
              <a:uLnTx/>
              <a:uFillTx/>
              <a:latin typeface="Times New Roman"/>
              <a:ea typeface="ClassGarmnd BT Roman" charset="0"/>
            </a:endParaRPr>
          </a:p>
          <a:p>
            <a:pPr marL="355600" marR="0"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r>
              <a:rPr kumimoji="0" lang="en-US" sz="1600" b="0" i="0" u="none" strike="noStrike" kern="0" cap="none" spc="0" normalizeH="0" baseline="0" noProof="0" dirty="0">
                <a:ln>
                  <a:noFill/>
                </a:ln>
                <a:solidFill>
                  <a:prstClr val="white"/>
                </a:solidFill>
                <a:effectLst/>
                <a:uLnTx/>
                <a:uFillTx/>
                <a:latin typeface="Times New Roman"/>
                <a:ea typeface="ClassGarmnd BT Roman" charset="0"/>
              </a:rPr>
              <a:t>Allows international travel</a:t>
            </a:r>
          </a:p>
          <a:p>
            <a:pPr marL="355600" marR="0"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endParaRPr kumimoji="0" lang="en-US" sz="1600" b="0" i="0" u="none" strike="noStrike" kern="0" cap="none" spc="0" normalizeH="0" baseline="0" noProof="0" dirty="0">
              <a:ln>
                <a:noFill/>
              </a:ln>
              <a:solidFill>
                <a:prstClr val="white"/>
              </a:solidFill>
              <a:effectLst/>
              <a:uLnTx/>
              <a:uFillTx/>
              <a:latin typeface="Times New Roman"/>
              <a:ea typeface="ClassGarmnd BT Roman" charset="0"/>
            </a:endParaRPr>
          </a:p>
          <a:p>
            <a:pPr marL="355600" marR="0"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r>
              <a:rPr kumimoji="0" lang="en-US" sz="1600" b="0" i="0" u="none" strike="noStrike" kern="0" cap="none" spc="0" normalizeH="0" baseline="0" noProof="0" dirty="0">
                <a:ln>
                  <a:noFill/>
                </a:ln>
                <a:solidFill>
                  <a:prstClr val="white"/>
                </a:solidFill>
                <a:effectLst/>
                <a:uLnTx/>
                <a:uFillTx/>
                <a:latin typeface="Times New Roman"/>
                <a:ea typeface="ClassGarmnd BT Roman" charset="0"/>
              </a:rPr>
              <a:t>Affords protection from the state</a:t>
            </a:r>
          </a:p>
          <a:p>
            <a:pPr marL="355600" marR="0"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endParaRPr kumimoji="0" lang="en-US" sz="1600" b="0" i="0" u="none" strike="noStrike" kern="0" cap="none" spc="0" normalizeH="0" baseline="0" noProof="0" dirty="0">
              <a:ln>
                <a:noFill/>
              </a:ln>
              <a:solidFill>
                <a:prstClr val="white"/>
              </a:solidFill>
              <a:effectLst/>
              <a:uLnTx/>
              <a:uFillTx/>
              <a:latin typeface="Times New Roman"/>
              <a:ea typeface="ClassGarmnd BT Roman" charset="0"/>
            </a:endParaRPr>
          </a:p>
          <a:p>
            <a:pPr marL="355600" marR="0"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r>
              <a:rPr kumimoji="0" lang="en-US" sz="1600" b="0" i="0" u="none" strike="noStrike" kern="0" cap="none" spc="0" normalizeH="0" baseline="0" noProof="0" dirty="0">
                <a:ln>
                  <a:noFill/>
                </a:ln>
                <a:solidFill>
                  <a:prstClr val="white"/>
                </a:solidFill>
                <a:effectLst/>
                <a:uLnTx/>
                <a:uFillTx/>
                <a:latin typeface="Times New Roman"/>
                <a:ea typeface="ClassGarmnd BT Roman" charset="0"/>
              </a:rPr>
              <a:t>Is lifelong and cannot be withdrawn (except in special circumstances)</a:t>
            </a:r>
          </a:p>
          <a:p>
            <a:pPr marL="355600" marR="0"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endParaRPr kumimoji="0" lang="en-US" sz="1600" b="0" i="0" u="none" strike="noStrike" kern="0" cap="none" spc="0" normalizeH="0" baseline="0" noProof="0" dirty="0">
              <a:ln>
                <a:noFill/>
              </a:ln>
              <a:solidFill>
                <a:prstClr val="white"/>
              </a:solidFill>
              <a:effectLst/>
              <a:uLnTx/>
              <a:uFillTx/>
              <a:latin typeface="Times New Roman"/>
              <a:ea typeface="ClassGarmnd BT Roman" charset="0"/>
            </a:endParaRPr>
          </a:p>
          <a:p>
            <a:pPr marL="355600" marR="0" lvl="0" indent="-342900"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tab pos="193040" algn="l"/>
              </a:tabLst>
              <a:defRPr/>
            </a:pPr>
            <a:r>
              <a:rPr kumimoji="0" lang="en-US" sz="1600" b="0" i="0" u="none" strike="noStrike" kern="0" cap="none" spc="0" normalizeH="0" baseline="0" noProof="0" dirty="0">
                <a:ln>
                  <a:noFill/>
                </a:ln>
                <a:solidFill>
                  <a:prstClr val="white"/>
                </a:solidFill>
                <a:effectLst/>
                <a:uLnTx/>
                <a:uFillTx/>
                <a:latin typeface="Times New Roman"/>
                <a:ea typeface="ClassGarmnd BT Roman" charset="0"/>
              </a:rPr>
              <a:t>Does not affect tax status (except in Eritrea, </a:t>
            </a:r>
            <a:r>
              <a:rPr kumimoji="0" lang="en-GB" sz="1600" b="0" i="0" u="none" strike="noStrike" kern="1200" cap="none" spc="0" normalizeH="0" baseline="0" noProof="0" dirty="0">
                <a:ln>
                  <a:noFill/>
                </a:ln>
                <a:solidFill>
                  <a:prstClr val="white"/>
                </a:solidFill>
                <a:effectLst/>
                <a:uLnTx/>
                <a:uFillTx/>
                <a:latin typeface="Times New Roman"/>
                <a:ea typeface="ＭＳ Ｐゴシック" charset="0"/>
              </a:rPr>
              <a:t>Kyrgyzstan, and the</a:t>
            </a:r>
            <a:r>
              <a:rPr kumimoji="0" lang="en-US" sz="1600" b="0" i="0" u="none" strike="noStrike" kern="0" cap="none" spc="0" normalizeH="0" baseline="0" noProof="0" dirty="0">
                <a:ln>
                  <a:noFill/>
                </a:ln>
                <a:solidFill>
                  <a:prstClr val="white"/>
                </a:solidFill>
                <a:effectLst/>
                <a:uLnTx/>
                <a:uFillTx/>
                <a:latin typeface="Times New Roman"/>
                <a:ea typeface="ClassGarmnd BT Roman" charset="0"/>
              </a:rPr>
              <a:t> USA)</a:t>
            </a:r>
            <a:endParaRPr kumimoji="0" lang="en-ZW" sz="1600" b="0" i="0" u="none" strike="noStrike" kern="0" cap="none" spc="0" normalizeH="0" baseline="0" noProof="0" dirty="0">
              <a:ln>
                <a:noFill/>
              </a:ln>
              <a:solidFill>
                <a:prstClr val="white"/>
              </a:solidFill>
              <a:effectLst/>
              <a:uLnTx/>
              <a:uFillTx/>
              <a:latin typeface="Times New Roman"/>
              <a:ea typeface="ＭＳ Ｐゴシック" charset="0"/>
            </a:endParaRPr>
          </a:p>
          <a:p>
            <a:pPr marL="360363" marR="0" lvl="0" indent="-360363" algn="l" defTabSz="914400" rtl="0" eaLnBrk="0" fontAlgn="base" latinLnBrk="0" hangingPunct="0">
              <a:lnSpc>
                <a:spcPct val="100000"/>
              </a:lnSpc>
              <a:spcBef>
                <a:spcPts val="0"/>
              </a:spcBef>
              <a:spcAft>
                <a:spcPts val="0"/>
              </a:spcAft>
              <a:buClr>
                <a:prstClr val="white"/>
              </a:buClr>
              <a:buSzTx/>
              <a:buFont typeface="Arial" panose="020B0604020202020204" pitchFamily="34" charset="0"/>
              <a:buChar char="•"/>
              <a:tabLst/>
              <a:defRPr/>
            </a:pPr>
            <a:endParaRPr kumimoji="0" lang="en-ZW" sz="2000" b="0" i="0" u="none" strike="noStrike" kern="0" cap="none" spc="0" normalizeH="0" baseline="0" noProof="0" dirty="0">
              <a:ln>
                <a:noFill/>
              </a:ln>
              <a:solidFill>
                <a:prstClr val="white"/>
              </a:solidFill>
              <a:effectLst/>
              <a:uLnTx/>
              <a:uFillTx/>
              <a:latin typeface="Times New Roman"/>
              <a:ea typeface="ＭＳ Ｐゴシック" charset="0"/>
            </a:endParaRPr>
          </a:p>
        </p:txBody>
      </p:sp>
    </p:spTree>
    <p:extLst>
      <p:ext uri="{BB962C8B-B14F-4D97-AF65-F5344CB8AC3E}">
        <p14:creationId xmlns:p14="http://schemas.microsoft.com/office/powerpoint/2010/main" val="25396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169" y="1527087"/>
            <a:ext cx="3305379" cy="502992"/>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142"/>
            <a:r>
              <a:rPr lang="en-US" i="1" dirty="0">
                <a:solidFill>
                  <a:prstClr val="white"/>
                </a:solidFill>
                <a:latin typeface="Times New Roman" panose="02020603050405020304" pitchFamily="18" charset="0"/>
                <a:ea typeface="ClassGarmnd BT Roman" charset="0"/>
                <a:cs typeface="Times New Roman" panose="02020603050405020304" pitchFamily="18" charset="0"/>
              </a:rPr>
              <a:t>Visa Waivers and Mobility</a:t>
            </a:r>
          </a:p>
        </p:txBody>
      </p:sp>
      <p:sp>
        <p:nvSpPr>
          <p:cNvPr id="17" name="Rectangle 16"/>
          <p:cNvSpPr/>
          <p:nvPr/>
        </p:nvSpPr>
        <p:spPr>
          <a:xfrm>
            <a:off x="5331533" y="1527087"/>
            <a:ext cx="3305379" cy="502992"/>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142"/>
            <a:r>
              <a:rPr lang="en-US" i="1" dirty="0">
                <a:solidFill>
                  <a:prstClr val="white"/>
                </a:solidFill>
                <a:latin typeface="Times New Roman" panose="02020603050405020304" pitchFamily="18" charset="0"/>
                <a:ea typeface="ClassGarmnd BT Roman" charset="0"/>
                <a:cs typeface="Times New Roman" panose="02020603050405020304" pitchFamily="18" charset="0"/>
              </a:rPr>
              <a:t>Independence and Retirement</a:t>
            </a:r>
          </a:p>
        </p:txBody>
      </p:sp>
      <p:sp>
        <p:nvSpPr>
          <p:cNvPr id="22" name="Rectangle 21"/>
          <p:cNvSpPr/>
          <p:nvPr/>
        </p:nvSpPr>
        <p:spPr>
          <a:xfrm>
            <a:off x="1020169" y="4113905"/>
            <a:ext cx="3305379" cy="502992"/>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142"/>
            <a:r>
              <a:rPr lang="en-US" i="1" dirty="0">
                <a:solidFill>
                  <a:prstClr val="white"/>
                </a:solidFill>
                <a:latin typeface="Times New Roman" panose="02020603050405020304" pitchFamily="18" charset="0"/>
                <a:ea typeface="ClassGarmnd BT Roman" charset="0"/>
                <a:cs typeface="Times New Roman" panose="02020603050405020304" pitchFamily="18" charset="0"/>
              </a:rPr>
              <a:t>Privacy and Security</a:t>
            </a:r>
          </a:p>
        </p:txBody>
      </p:sp>
      <p:sp>
        <p:nvSpPr>
          <p:cNvPr id="24" name="Rectangle 23"/>
          <p:cNvSpPr/>
          <p:nvPr/>
        </p:nvSpPr>
        <p:spPr>
          <a:xfrm>
            <a:off x="5331533" y="4113905"/>
            <a:ext cx="3305379" cy="502992"/>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142"/>
            <a:r>
              <a:rPr lang="en-US" i="1" dirty="0">
                <a:solidFill>
                  <a:prstClr val="white"/>
                </a:solidFill>
                <a:latin typeface="Times New Roman" panose="02020603050405020304" pitchFamily="18" charset="0"/>
                <a:ea typeface="ClassGarmnd BT Roman" charset="0"/>
                <a:cs typeface="Times New Roman" panose="02020603050405020304" pitchFamily="18" charset="0"/>
              </a:rPr>
              <a:t>Tax Planning and Expatriation</a:t>
            </a:r>
          </a:p>
        </p:txBody>
      </p:sp>
      <p:sp>
        <p:nvSpPr>
          <p:cNvPr id="26" name="TextBox 25"/>
          <p:cNvSpPr txBox="1"/>
          <p:nvPr/>
        </p:nvSpPr>
        <p:spPr>
          <a:xfrm>
            <a:off x="912385" y="2194136"/>
            <a:ext cx="3520947" cy="1669431"/>
          </a:xfrm>
          <a:prstGeom prst="rect">
            <a:avLst/>
          </a:prstGeom>
          <a:noFill/>
        </p:spPr>
        <p:txBody>
          <a:bodyPr wrap="square" rtlCol="0">
            <a:spAutoFit/>
          </a:bodyPr>
          <a:lstStyle/>
          <a:p>
            <a:pPr marL="281440" marR="4791" indent="-269464" defTabSz="431142">
              <a:lnSpc>
                <a:spcPct val="107800"/>
              </a:lnSpc>
              <a:buFont typeface="Arial" panose="020B0604020202020204" pitchFamily="34" charset="0"/>
              <a:buChar char="•"/>
              <a:tabLst>
                <a:tab pos="182038" algn="l"/>
              </a:tabLst>
            </a:pPr>
            <a:r>
              <a:rPr lang="en-ZA" sz="1600" dirty="0">
                <a:solidFill>
                  <a:srgbClr val="3F576F"/>
                </a:solidFill>
                <a:latin typeface="Times New Roman" panose="02020603050405020304" pitchFamily="18" charset="0"/>
                <a:cs typeface="Times New Roman" panose="02020603050405020304" pitchFamily="18" charset="0"/>
              </a:rPr>
              <a:t>Opens travel to countries previously  restricted by time-consuming visa  application processes</a:t>
            </a:r>
          </a:p>
          <a:p>
            <a:pPr marL="281440" marR="4791" indent="-269464" defTabSz="431142">
              <a:lnSpc>
                <a:spcPct val="107800"/>
              </a:lnSpc>
              <a:buFont typeface="Arial" panose="020B0604020202020204" pitchFamily="34" charset="0"/>
              <a:buChar char="•"/>
              <a:tabLst>
                <a:tab pos="182038" algn="l"/>
              </a:tabLst>
            </a:pPr>
            <a:r>
              <a:rPr lang="en-ZA" sz="1600" dirty="0">
                <a:solidFill>
                  <a:srgbClr val="3F576F"/>
                </a:solidFill>
                <a:latin typeface="Times New Roman" panose="02020603050405020304" pitchFamily="18" charset="0"/>
                <a:cs typeface="Times New Roman" panose="02020603050405020304" pitchFamily="18" charset="0"/>
              </a:rPr>
              <a:t>Freedom of movement when some  nationals are overly exposed to  physical or financial threats</a:t>
            </a:r>
          </a:p>
        </p:txBody>
      </p:sp>
      <p:sp>
        <p:nvSpPr>
          <p:cNvPr id="27" name="TextBox 26"/>
          <p:cNvSpPr txBox="1"/>
          <p:nvPr/>
        </p:nvSpPr>
        <p:spPr>
          <a:xfrm>
            <a:off x="5259676" y="2194136"/>
            <a:ext cx="3520947" cy="1416350"/>
          </a:xfrm>
          <a:prstGeom prst="rect">
            <a:avLst/>
          </a:prstGeom>
          <a:noFill/>
        </p:spPr>
        <p:txBody>
          <a:bodyPr wrap="square" rtlCol="0">
            <a:spAutoFit/>
          </a:bodyPr>
          <a:lstStyle/>
          <a:p>
            <a:pPr marL="281440" marR="4791" indent="-269464" defTabSz="431142">
              <a:lnSpc>
                <a:spcPct val="107800"/>
              </a:lnSpc>
              <a:spcBef>
                <a:spcPts val="95"/>
              </a:spcBef>
              <a:buFont typeface="Arial" panose="020B0604020202020204" pitchFamily="34" charset="0"/>
              <a:buChar char="•"/>
              <a:tabLst>
                <a:tab pos="182038" algn="l"/>
              </a:tabLst>
            </a:pPr>
            <a:r>
              <a:rPr lang="en-ZA" sz="1600" dirty="0">
                <a:solidFill>
                  <a:srgbClr val="3F576F"/>
                </a:solidFill>
                <a:latin typeface="Times New Roman" panose="02020603050405020304" pitchFamily="18" charset="0"/>
                <a:cs typeface="Times New Roman" panose="02020603050405020304" pitchFamily="18" charset="0"/>
              </a:rPr>
              <a:t>Be able to travel or have the option to  relocate at any time</a:t>
            </a:r>
          </a:p>
          <a:p>
            <a:pPr marL="281440" marR="4791" indent="-269464" defTabSz="431142">
              <a:lnSpc>
                <a:spcPct val="107800"/>
              </a:lnSpc>
              <a:spcBef>
                <a:spcPts val="95"/>
              </a:spcBef>
              <a:buFont typeface="Arial" panose="020B0604020202020204" pitchFamily="34" charset="0"/>
              <a:buChar char="•"/>
              <a:tabLst>
                <a:tab pos="182038" algn="l"/>
              </a:tabLst>
            </a:pPr>
            <a:r>
              <a:rPr lang="en-ZA" sz="1600" dirty="0">
                <a:solidFill>
                  <a:srgbClr val="3F576F"/>
                </a:solidFill>
                <a:latin typeface="Times New Roman" panose="02020603050405020304" pitchFamily="18" charset="0"/>
                <a:cs typeface="Times New Roman" panose="02020603050405020304" pitchFamily="18" charset="0"/>
              </a:rPr>
              <a:t>Freedom to retire in a safe country  without worrying about changing  immigration laws</a:t>
            </a:r>
          </a:p>
        </p:txBody>
      </p:sp>
      <p:sp>
        <p:nvSpPr>
          <p:cNvPr id="12" name="TextBox 11"/>
          <p:cNvSpPr txBox="1"/>
          <p:nvPr/>
        </p:nvSpPr>
        <p:spPr>
          <a:xfrm>
            <a:off x="912385" y="4774537"/>
            <a:ext cx="3520947" cy="1403526"/>
          </a:xfrm>
          <a:prstGeom prst="rect">
            <a:avLst/>
          </a:prstGeom>
          <a:noFill/>
        </p:spPr>
        <p:txBody>
          <a:bodyPr wrap="square" rtlCol="0">
            <a:spAutoFit/>
          </a:bodyPr>
          <a:lstStyle/>
          <a:p>
            <a:pPr marL="281440" marR="4791" indent="-269464" defTabSz="431142">
              <a:lnSpc>
                <a:spcPct val="107800"/>
              </a:lnSpc>
              <a:buFont typeface="Arial" panose="020B0604020202020204" pitchFamily="34" charset="0"/>
              <a:buChar char="•"/>
              <a:tabLst>
                <a:tab pos="182038" algn="l"/>
              </a:tabLst>
            </a:pPr>
            <a:r>
              <a:rPr lang="en-ZA" sz="1600" dirty="0">
                <a:solidFill>
                  <a:srgbClr val="3F576F"/>
                </a:solidFill>
                <a:latin typeface="Times New Roman" panose="02020603050405020304" pitchFamily="18" charset="0"/>
                <a:cs typeface="Times New Roman" panose="02020603050405020304" pitchFamily="18" charset="0"/>
              </a:rPr>
              <a:t>Increased privacy in banking  and improved physical security</a:t>
            </a:r>
          </a:p>
          <a:p>
            <a:pPr marL="281440" marR="4791" indent="-269464" defTabSz="431142">
              <a:lnSpc>
                <a:spcPct val="107800"/>
              </a:lnSpc>
              <a:buFont typeface="Arial" panose="020B0604020202020204" pitchFamily="34" charset="0"/>
              <a:buChar char="•"/>
              <a:tabLst>
                <a:tab pos="182038" algn="l"/>
              </a:tabLst>
            </a:pPr>
            <a:r>
              <a:rPr lang="en-ZA" sz="1600" dirty="0">
                <a:solidFill>
                  <a:srgbClr val="3F576F"/>
                </a:solidFill>
                <a:latin typeface="Times New Roman" panose="02020603050405020304" pitchFamily="18" charset="0"/>
                <a:cs typeface="Times New Roman" panose="02020603050405020304" pitchFamily="18" charset="0"/>
              </a:rPr>
              <a:t>Guarantees a secure a truly  permanent alternative place to go;  the permanent right to reside</a:t>
            </a:r>
          </a:p>
        </p:txBody>
      </p:sp>
      <p:sp>
        <p:nvSpPr>
          <p:cNvPr id="13" name="TextBox 12"/>
          <p:cNvSpPr txBox="1"/>
          <p:nvPr/>
        </p:nvSpPr>
        <p:spPr>
          <a:xfrm>
            <a:off x="5259676" y="4774537"/>
            <a:ext cx="3520947" cy="1137619"/>
          </a:xfrm>
          <a:prstGeom prst="rect">
            <a:avLst/>
          </a:prstGeom>
          <a:noFill/>
        </p:spPr>
        <p:txBody>
          <a:bodyPr wrap="square" rtlCol="0">
            <a:spAutoFit/>
          </a:bodyPr>
          <a:lstStyle/>
          <a:p>
            <a:pPr marL="281440" marR="4791" indent="-269464" defTabSz="431142">
              <a:lnSpc>
                <a:spcPct val="107800"/>
              </a:lnSpc>
              <a:buFont typeface="Arial" panose="020B0604020202020204" pitchFamily="34" charset="0"/>
              <a:buChar char="•"/>
              <a:tabLst>
                <a:tab pos="182038" algn="l"/>
              </a:tabLst>
            </a:pPr>
            <a:r>
              <a:rPr lang="en-ZA" sz="1600" dirty="0">
                <a:solidFill>
                  <a:srgbClr val="3F576F"/>
                </a:solidFill>
                <a:latin typeface="Times New Roman" panose="02020603050405020304" pitchFamily="18" charset="0"/>
                <a:cs typeface="Times New Roman" panose="02020603050405020304" pitchFamily="18" charset="0"/>
              </a:rPr>
              <a:t>Citizenship is one of the tie-breaker  rules in most double tax treaties</a:t>
            </a:r>
          </a:p>
          <a:p>
            <a:pPr marL="281440" marR="4791" indent="-269464" defTabSz="431142">
              <a:lnSpc>
                <a:spcPct val="107800"/>
              </a:lnSpc>
              <a:buFont typeface="Arial" panose="020B0604020202020204" pitchFamily="34" charset="0"/>
              <a:buChar char="•"/>
              <a:tabLst>
                <a:tab pos="182038" algn="l"/>
              </a:tabLst>
            </a:pPr>
            <a:r>
              <a:rPr lang="en-ZA" sz="1600" dirty="0">
                <a:solidFill>
                  <a:srgbClr val="3F576F"/>
                </a:solidFill>
                <a:latin typeface="Times New Roman" panose="02020603050405020304" pitchFamily="18" charset="0"/>
                <a:cs typeface="Times New Roman" panose="02020603050405020304" pitchFamily="18" charset="0"/>
              </a:rPr>
              <a:t>To renounce citizenship another  citizenship must be acquired first</a:t>
            </a:r>
          </a:p>
        </p:txBody>
      </p:sp>
      <p:sp>
        <p:nvSpPr>
          <p:cNvPr id="3" name="TextBox 2">
            <a:extLst>
              <a:ext uri="{FF2B5EF4-FFF2-40B4-BE49-F238E27FC236}">
                <a16:creationId xmlns:a16="http://schemas.microsoft.com/office/drawing/2014/main" id="{8C2A8BC1-AF43-BCB5-21D9-F1B17B347BEE}"/>
              </a:ext>
            </a:extLst>
          </p:cNvPr>
          <p:cNvSpPr txBox="1"/>
          <p:nvPr/>
        </p:nvSpPr>
        <p:spPr>
          <a:xfrm>
            <a:off x="369930" y="391746"/>
            <a:ext cx="7616742" cy="492443"/>
          </a:xfrm>
          <a:prstGeom prst="rect">
            <a:avLst/>
          </a:prstGeom>
          <a:noFill/>
        </p:spPr>
        <p:txBody>
          <a:bodyPr wrap="square" rtlCol="0">
            <a:spAutoFit/>
          </a:bodyPr>
          <a:lstStyle/>
          <a:p>
            <a:pPr algn="ctr" defTabSz="431142"/>
            <a:r>
              <a:rPr lang="en-US" sz="2600" spc="50" dirty="0">
                <a:solidFill>
                  <a:schemeClr val="accent1"/>
                </a:solidFill>
                <a:latin typeface="+mj-lt"/>
              </a:rPr>
              <a:t>Reasons for an Alternative Citizenship or Residence</a:t>
            </a:r>
          </a:p>
        </p:txBody>
      </p:sp>
    </p:spTree>
    <p:extLst>
      <p:ext uri="{BB962C8B-B14F-4D97-AF65-F5344CB8AC3E}">
        <p14:creationId xmlns:p14="http://schemas.microsoft.com/office/powerpoint/2010/main" val="257707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9930" y="391746"/>
            <a:ext cx="7616742" cy="492443"/>
          </a:xfrm>
          <a:prstGeom prst="rect">
            <a:avLst/>
          </a:prstGeom>
          <a:noFill/>
        </p:spPr>
        <p:txBody>
          <a:bodyPr wrap="square" rtlCol="0">
            <a:spAutoFit/>
          </a:bodyPr>
          <a:lstStyle/>
          <a:p>
            <a:pPr algn="ctr" defTabSz="431142"/>
            <a:r>
              <a:rPr lang="en-US" sz="2600" spc="50" dirty="0">
                <a:solidFill>
                  <a:schemeClr val="accent1"/>
                </a:solidFill>
                <a:latin typeface="+mj-lt"/>
              </a:rPr>
              <a:t>Reasons for an Alternative Citizenship or Residence</a:t>
            </a:r>
          </a:p>
        </p:txBody>
      </p:sp>
      <p:sp>
        <p:nvSpPr>
          <p:cNvPr id="2" name="Rectangle 1"/>
          <p:cNvSpPr/>
          <p:nvPr/>
        </p:nvSpPr>
        <p:spPr>
          <a:xfrm>
            <a:off x="1091289" y="1537247"/>
            <a:ext cx="3305379" cy="502992"/>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142"/>
            <a:r>
              <a:rPr lang="en-US" i="1" dirty="0">
                <a:solidFill>
                  <a:prstClr val="white"/>
                </a:solidFill>
                <a:latin typeface="Times New Roman" panose="02020603050405020304" pitchFamily="18" charset="0"/>
                <a:ea typeface="ClassGarmnd BT Roman" charset="0"/>
                <a:cs typeface="Times New Roman" panose="02020603050405020304" pitchFamily="18" charset="0"/>
              </a:rPr>
              <a:t>Quality of Life</a:t>
            </a:r>
          </a:p>
        </p:txBody>
      </p:sp>
      <p:sp>
        <p:nvSpPr>
          <p:cNvPr id="17" name="Rectangle 16"/>
          <p:cNvSpPr/>
          <p:nvPr/>
        </p:nvSpPr>
        <p:spPr>
          <a:xfrm>
            <a:off x="5402653" y="1537247"/>
            <a:ext cx="3305379" cy="502992"/>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142"/>
            <a:r>
              <a:rPr lang="en-US" i="1" dirty="0">
                <a:solidFill>
                  <a:prstClr val="white"/>
                </a:solidFill>
                <a:latin typeface="Times New Roman" panose="02020603050405020304" pitchFamily="18" charset="0"/>
                <a:ea typeface="ClassGarmnd BT Roman" charset="0"/>
                <a:cs typeface="Times New Roman" panose="02020603050405020304" pitchFamily="18" charset="0"/>
              </a:rPr>
              <a:t>Education</a:t>
            </a:r>
          </a:p>
        </p:txBody>
      </p:sp>
      <p:sp>
        <p:nvSpPr>
          <p:cNvPr id="22" name="Rectangle 21"/>
          <p:cNvSpPr/>
          <p:nvPr/>
        </p:nvSpPr>
        <p:spPr>
          <a:xfrm>
            <a:off x="1091289" y="4124065"/>
            <a:ext cx="3305379" cy="502992"/>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1142"/>
            <a:r>
              <a:rPr lang="en-US" i="1" dirty="0">
                <a:solidFill>
                  <a:prstClr val="white"/>
                </a:solidFill>
                <a:latin typeface="Times New Roman" panose="02020603050405020304" pitchFamily="18" charset="0"/>
                <a:ea typeface="ClassGarmnd BT Roman" charset="0"/>
                <a:cs typeface="Times New Roman" panose="02020603050405020304" pitchFamily="18" charset="0"/>
              </a:rPr>
              <a:t>Insurance Policy</a:t>
            </a:r>
          </a:p>
        </p:txBody>
      </p:sp>
      <p:sp>
        <p:nvSpPr>
          <p:cNvPr id="26" name="TextBox 25"/>
          <p:cNvSpPr txBox="1"/>
          <p:nvPr/>
        </p:nvSpPr>
        <p:spPr>
          <a:xfrm>
            <a:off x="983505" y="2232174"/>
            <a:ext cx="3520947" cy="1323439"/>
          </a:xfrm>
          <a:prstGeom prst="rect">
            <a:avLst/>
          </a:prstGeom>
          <a:noFill/>
        </p:spPr>
        <p:txBody>
          <a:bodyPr wrap="square" rtlCol="0">
            <a:spAutoFit/>
          </a:bodyPr>
          <a:lstStyle/>
          <a:p>
            <a:pPr marL="269464" indent="-269464" defTabSz="431142">
              <a:buFont typeface="Arial" panose="020B0604020202020204" pitchFamily="34" charset="0"/>
              <a:buChar char="•"/>
            </a:pPr>
            <a:r>
              <a:rPr lang="en-US" sz="1600" dirty="0">
                <a:solidFill>
                  <a:srgbClr val="3F576F"/>
                </a:solidFill>
                <a:latin typeface="Times New Roman" panose="02020603050405020304" pitchFamily="18" charset="0"/>
                <a:cs typeface="Times New Roman" panose="02020603050405020304" pitchFamily="18" charset="0"/>
              </a:rPr>
              <a:t>Better quality of life, climate and personal security</a:t>
            </a:r>
          </a:p>
          <a:p>
            <a:pPr marL="269464" indent="-269464" defTabSz="431142">
              <a:buFont typeface="Arial" panose="020B0604020202020204" pitchFamily="34" charset="0"/>
              <a:buChar char="•"/>
            </a:pPr>
            <a:r>
              <a:rPr lang="en-US" sz="1600" dirty="0">
                <a:solidFill>
                  <a:srgbClr val="3F576F"/>
                </a:solidFill>
                <a:latin typeface="Times New Roman" panose="02020603050405020304" pitchFamily="18" charset="0"/>
                <a:cs typeface="Times New Roman" panose="02020603050405020304" pitchFamily="18" charset="0"/>
              </a:rPr>
              <a:t>Cleaner environment</a:t>
            </a:r>
          </a:p>
          <a:p>
            <a:pPr marL="269464" indent="-269464" defTabSz="431142">
              <a:buFont typeface="Arial" panose="020B0604020202020204" pitchFamily="34" charset="0"/>
              <a:buChar char="•"/>
            </a:pPr>
            <a:r>
              <a:rPr lang="en-US" sz="1600" dirty="0">
                <a:solidFill>
                  <a:srgbClr val="3F576F"/>
                </a:solidFill>
                <a:latin typeface="Times New Roman" panose="02020603050405020304" pitchFamily="18" charset="0"/>
                <a:cs typeface="Times New Roman" panose="02020603050405020304" pitchFamily="18" charset="0"/>
              </a:rPr>
              <a:t>Better healthcare and transport systems</a:t>
            </a:r>
          </a:p>
        </p:txBody>
      </p:sp>
      <p:sp>
        <p:nvSpPr>
          <p:cNvPr id="27" name="TextBox 26"/>
          <p:cNvSpPr txBox="1"/>
          <p:nvPr/>
        </p:nvSpPr>
        <p:spPr>
          <a:xfrm>
            <a:off x="5330796" y="2232174"/>
            <a:ext cx="3520947" cy="1077218"/>
          </a:xfrm>
          <a:prstGeom prst="rect">
            <a:avLst/>
          </a:prstGeom>
          <a:noFill/>
        </p:spPr>
        <p:txBody>
          <a:bodyPr wrap="square" rtlCol="0">
            <a:spAutoFit/>
          </a:bodyPr>
          <a:lstStyle/>
          <a:p>
            <a:pPr marL="269464" indent="-269464" defTabSz="431142">
              <a:buFont typeface="Arial" panose="020B0604020202020204" pitchFamily="34" charset="0"/>
              <a:buChar char="•"/>
            </a:pPr>
            <a:r>
              <a:rPr lang="en-US" sz="1600" dirty="0">
                <a:solidFill>
                  <a:srgbClr val="3F576F"/>
                </a:solidFill>
                <a:latin typeface="Times New Roman" panose="02020603050405020304" pitchFamily="18" charset="0"/>
                <a:cs typeface="Times New Roman" panose="02020603050405020304" pitchFamily="18" charset="0"/>
              </a:rPr>
              <a:t>Graduation at high-ranking schools and language skills are becoming increasingly important as the basis for a successful career</a:t>
            </a:r>
          </a:p>
        </p:txBody>
      </p:sp>
      <p:sp>
        <p:nvSpPr>
          <p:cNvPr id="4" name="TextBox 3">
            <a:extLst>
              <a:ext uri="{FF2B5EF4-FFF2-40B4-BE49-F238E27FC236}">
                <a16:creationId xmlns:a16="http://schemas.microsoft.com/office/drawing/2014/main" id="{F48433E3-7C76-DDB2-5F19-EA15F744CF3F}"/>
              </a:ext>
            </a:extLst>
          </p:cNvPr>
          <p:cNvSpPr txBox="1"/>
          <p:nvPr/>
        </p:nvSpPr>
        <p:spPr>
          <a:xfrm>
            <a:off x="983505" y="4948385"/>
            <a:ext cx="3520947" cy="584775"/>
          </a:xfrm>
          <a:prstGeom prst="rect">
            <a:avLst/>
          </a:prstGeom>
          <a:noFill/>
        </p:spPr>
        <p:txBody>
          <a:bodyPr wrap="square" rtlCol="0">
            <a:spAutoFit/>
          </a:bodyPr>
          <a:lstStyle/>
          <a:p>
            <a:pPr marL="269464" indent="-269464" defTabSz="431142">
              <a:buFont typeface="Arial" panose="020B0604020202020204" pitchFamily="34" charset="0"/>
              <a:buChar char="•"/>
            </a:pPr>
            <a:r>
              <a:rPr lang="en-US" sz="1600" dirty="0">
                <a:solidFill>
                  <a:srgbClr val="3F576F"/>
                </a:solidFill>
                <a:latin typeface="Times New Roman" panose="02020603050405020304" pitchFamily="18" charset="0"/>
                <a:cs typeface="Times New Roman" panose="02020603050405020304" pitchFamily="18" charset="0"/>
              </a:rPr>
              <a:t>Against Geopolitical tensions or emergency situations</a:t>
            </a:r>
          </a:p>
        </p:txBody>
      </p:sp>
    </p:spTree>
    <p:extLst>
      <p:ext uri="{BB962C8B-B14F-4D97-AF65-F5344CB8AC3E}">
        <p14:creationId xmlns:p14="http://schemas.microsoft.com/office/powerpoint/2010/main" val="304645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9271" y="1664473"/>
            <a:ext cx="7214858" cy="307456"/>
          </a:xfrm>
          <a:prstGeom prst="rect">
            <a:avLst/>
          </a:prstGeom>
        </p:spPr>
        <p:txBody>
          <a:bodyPr vert="horz" wrap="square" lIns="0" tIns="0" rIns="0" bIns="0" rtlCol="0">
            <a:spAutoFit/>
          </a:bodyPr>
          <a:lstStyle/>
          <a:p>
            <a:pPr marL="12690" marR="5076" lvl="0" indent="0" algn="ctr" defTabSz="457200" rtl="0" eaLnBrk="1" fontAlgn="base" latinLnBrk="0" hangingPunct="1">
              <a:lnSpc>
                <a:spcPct val="100000"/>
              </a:lnSpc>
              <a:spcBef>
                <a:spcPct val="0"/>
              </a:spcBef>
              <a:spcAft>
                <a:spcPct val="0"/>
              </a:spcAft>
              <a:buClrTx/>
              <a:buSzTx/>
              <a:buFontTx/>
              <a:buNone/>
              <a:tabLst/>
              <a:defRPr/>
            </a:pPr>
            <a:r>
              <a:rPr kumimoji="0" lang="en-US" sz="1998" b="1" i="1" u="none" strike="noStrike" kern="1200" cap="none" spc="0" normalizeH="0" baseline="0" noProof="0" dirty="0">
                <a:ln>
                  <a:noFill/>
                </a:ln>
                <a:solidFill>
                  <a:schemeClr val="accent1"/>
                </a:solidFill>
                <a:effectLst/>
                <a:uLnTx/>
                <a:uFillTx/>
                <a:latin typeface="Times New Roman"/>
                <a:ea typeface="ＭＳ Ｐゴシック" charset="0"/>
                <a:cs typeface="Times New Roman"/>
              </a:rPr>
              <a:t>“It’s a case of not putting all your eggs in one basket.</a:t>
            </a:r>
            <a:r>
              <a:rPr kumimoji="0" lang="en-US" sz="1998" b="1" i="1" u="none" strike="noStrike" kern="1200" cap="none" spc="-25" normalizeH="0" baseline="0" noProof="0" dirty="0">
                <a:ln>
                  <a:noFill/>
                </a:ln>
                <a:solidFill>
                  <a:schemeClr val="accent1"/>
                </a:solidFill>
                <a:effectLst/>
                <a:uLnTx/>
                <a:uFillTx/>
                <a:latin typeface="Times New Roman"/>
                <a:ea typeface="ＭＳ Ｐゴシック" charset="0"/>
                <a:cs typeface="Times New Roman"/>
              </a:rPr>
              <a:t>”</a:t>
            </a:r>
            <a:endParaRPr kumimoji="0" lang="en-US" sz="1998" b="1" i="0" u="none" strike="noStrike" kern="1200" cap="none" spc="0" normalizeH="0" baseline="0" noProof="0" dirty="0">
              <a:ln>
                <a:noFill/>
              </a:ln>
              <a:solidFill>
                <a:schemeClr val="accent1"/>
              </a:solidFill>
              <a:effectLst/>
              <a:uLnTx/>
              <a:uFillTx/>
              <a:latin typeface="Times New Roman"/>
              <a:ea typeface="ＭＳ Ｐゴシック" charset="0"/>
              <a:cs typeface="Times New Roman"/>
            </a:endParaRPr>
          </a:p>
        </p:txBody>
      </p:sp>
      <p:sp>
        <p:nvSpPr>
          <p:cNvPr id="4" name="object 4"/>
          <p:cNvSpPr txBox="1"/>
          <p:nvPr/>
        </p:nvSpPr>
        <p:spPr>
          <a:xfrm>
            <a:off x="1155700" y="2188599"/>
            <a:ext cx="9414893" cy="4185761"/>
          </a:xfrm>
          <a:prstGeom prst="rect">
            <a:avLst/>
          </a:prstGeom>
          <a:ln w="6350">
            <a:solidFill>
              <a:schemeClr val="bg1"/>
            </a:solidFill>
          </a:ln>
        </p:spPr>
        <p:txBody>
          <a:bodyPr vert="horz" wrap="square" lIns="0" tIns="0" rIns="0" bIns="0"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Hedging against country-specific risk and global volatility</a:t>
            </a:r>
          </a:p>
          <a:p>
            <a:pPr marL="680810" marR="359757" lvl="0" indent="-284887" algn="l" defTabSz="457200" rtl="0" eaLnBrk="1" fontAlgn="base" latinLnBrk="0" hangingPunct="1">
              <a:lnSpc>
                <a:spcPct val="100000"/>
              </a:lnSpc>
              <a:spcBef>
                <a:spcPts val="0"/>
              </a:spcBef>
              <a:spcAft>
                <a:spcPts val="0"/>
              </a:spcAft>
              <a:buClrTx/>
              <a:buSzTx/>
              <a:buFont typeface="Arial"/>
              <a:buChar char="•"/>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395923" marR="359757" lvl="0"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Mobility as an alternate asset class</a:t>
            </a:r>
          </a:p>
          <a:p>
            <a:pPr marL="680810" marR="359757" lvl="0" indent="-284887" algn="l" defTabSz="457200" rtl="0" eaLnBrk="1" fontAlgn="base" latinLnBrk="0" hangingPunct="1">
              <a:lnSpc>
                <a:spcPct val="100000"/>
              </a:lnSpc>
              <a:spcBef>
                <a:spcPts val="0"/>
              </a:spcBef>
              <a:spcAft>
                <a:spcPts val="0"/>
              </a:spcAft>
              <a:buClrTx/>
              <a:buSzTx/>
              <a:buFont typeface="Arial"/>
              <a:buChar char="•"/>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680810" marR="359757" lvl="0" indent="-284887" algn="l" defTabSz="457200" rtl="0" eaLnBrk="1" fontAlgn="base" latinLnBrk="0" hangingPunct="1">
              <a:lnSpc>
                <a:spcPct val="100000"/>
              </a:lnSpc>
              <a:spcBef>
                <a:spcPts val="0"/>
              </a:spcBef>
              <a:spcAft>
                <a:spcPts val="0"/>
              </a:spcAft>
              <a:buClrTx/>
              <a:buSzTx/>
              <a:buFont typeface="Arial"/>
              <a:buChar char="•"/>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Building entrepreneurial resilience for your business</a:t>
            </a:r>
          </a:p>
          <a:p>
            <a:pPr marL="395923" marR="359757" lvl="0"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395923" marR="359757" lvl="0"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Improving the resilience of portfolios and ensure physical and financial longevity</a:t>
            </a:r>
          </a:p>
          <a:p>
            <a:pPr marL="680810" marR="359757" lvl="0" indent="-284887" algn="l" defTabSz="457200" rtl="0" eaLnBrk="1" fontAlgn="base" latinLnBrk="0" hangingPunct="1">
              <a:lnSpc>
                <a:spcPct val="100000"/>
              </a:lnSpc>
              <a:spcBef>
                <a:spcPts val="0"/>
              </a:spcBef>
              <a:spcAft>
                <a:spcPts val="0"/>
              </a:spcAft>
              <a:buClrTx/>
              <a:buSzTx/>
              <a:buFont typeface="Arial"/>
              <a:buChar char="•"/>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680810" marR="359757" lvl="0" indent="-284887" algn="l" defTabSz="457200" rtl="0" eaLnBrk="1" fontAlgn="base" latinLnBrk="0" hangingPunct="1">
              <a:lnSpc>
                <a:spcPct val="100000"/>
              </a:lnSpc>
              <a:spcBef>
                <a:spcPts val="0"/>
              </a:spcBef>
              <a:spcAft>
                <a:spcPts val="0"/>
              </a:spcAft>
              <a:buClrTx/>
              <a:buSzTx/>
              <a:buFont typeface="Arial"/>
              <a:buChar char="•"/>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Accessing alternative business, career, educational, healthcare, and lifestyle opportunities</a:t>
            </a:r>
          </a:p>
          <a:p>
            <a:pPr marL="395923" marR="359757" lvl="0"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395923" marR="359757" lvl="0"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Futureproofing your family by providing them with access to multiple jurisdictions across the globe</a:t>
            </a:r>
          </a:p>
        </p:txBody>
      </p:sp>
      <p:pic>
        <p:nvPicPr>
          <p:cNvPr id="7" name="Picture 6">
            <a:extLst>
              <a:ext uri="{FF2B5EF4-FFF2-40B4-BE49-F238E27FC236}">
                <a16:creationId xmlns:a16="http://schemas.microsoft.com/office/drawing/2014/main" id="{12D92EA9-96DB-4D0E-9AB6-608458912F88}"/>
              </a:ext>
            </a:extLst>
          </p:cNvPr>
          <p:cNvPicPr>
            <a:picLocks noChangeAspect="1"/>
          </p:cNvPicPr>
          <p:nvPr/>
        </p:nvPicPr>
        <p:blipFill>
          <a:blip r:embed="rId3"/>
          <a:stretch>
            <a:fillRect/>
          </a:stretch>
        </p:blipFill>
        <p:spPr>
          <a:xfrm>
            <a:off x="942136" y="2176203"/>
            <a:ext cx="773586" cy="643446"/>
          </a:xfrm>
          <a:prstGeom prst="rect">
            <a:avLst/>
          </a:prstGeom>
        </p:spPr>
      </p:pic>
      <p:pic>
        <p:nvPicPr>
          <p:cNvPr id="8" name="Picture 7">
            <a:extLst>
              <a:ext uri="{FF2B5EF4-FFF2-40B4-BE49-F238E27FC236}">
                <a16:creationId xmlns:a16="http://schemas.microsoft.com/office/drawing/2014/main" id="{05B3AF77-AF88-4049-B3D4-B6BFDA1498F7}"/>
              </a:ext>
            </a:extLst>
          </p:cNvPr>
          <p:cNvPicPr>
            <a:picLocks noChangeAspect="1"/>
          </p:cNvPicPr>
          <p:nvPr/>
        </p:nvPicPr>
        <p:blipFill>
          <a:blip r:embed="rId4"/>
          <a:stretch>
            <a:fillRect/>
          </a:stretch>
        </p:blipFill>
        <p:spPr>
          <a:xfrm>
            <a:off x="1081835" y="3020236"/>
            <a:ext cx="494188" cy="494188"/>
          </a:xfrm>
          <a:prstGeom prst="rect">
            <a:avLst/>
          </a:prstGeom>
        </p:spPr>
      </p:pic>
      <p:pic>
        <p:nvPicPr>
          <p:cNvPr id="2050" name="Picture 2" descr="Online Business - Free business icons">
            <a:extLst>
              <a:ext uri="{FF2B5EF4-FFF2-40B4-BE49-F238E27FC236}">
                <a16:creationId xmlns:a16="http://schemas.microsoft.com/office/drawing/2014/main" id="{1CCBF533-4D90-4CDC-B203-0B6D485DEC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836" y="3759929"/>
            <a:ext cx="494187" cy="494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8C9243C-4CA8-44CD-8FFA-4C5A5E618C80}"/>
              </a:ext>
            </a:extLst>
          </p:cNvPr>
          <p:cNvPicPr>
            <a:picLocks noChangeAspect="1"/>
          </p:cNvPicPr>
          <p:nvPr/>
        </p:nvPicPr>
        <p:blipFill>
          <a:blip r:embed="rId6"/>
          <a:stretch>
            <a:fillRect/>
          </a:stretch>
        </p:blipFill>
        <p:spPr>
          <a:xfrm>
            <a:off x="942136" y="4340466"/>
            <a:ext cx="773587" cy="773587"/>
          </a:xfrm>
          <a:prstGeom prst="rect">
            <a:avLst/>
          </a:prstGeom>
        </p:spPr>
      </p:pic>
      <p:pic>
        <p:nvPicPr>
          <p:cNvPr id="13" name="Picture 12">
            <a:extLst>
              <a:ext uri="{FF2B5EF4-FFF2-40B4-BE49-F238E27FC236}">
                <a16:creationId xmlns:a16="http://schemas.microsoft.com/office/drawing/2014/main" id="{B709D979-56F9-4DC8-B7A6-688D371720ED}"/>
              </a:ext>
            </a:extLst>
          </p:cNvPr>
          <p:cNvPicPr>
            <a:picLocks noChangeAspect="1"/>
          </p:cNvPicPr>
          <p:nvPr/>
        </p:nvPicPr>
        <p:blipFill rotWithShape="1">
          <a:blip r:embed="rId7"/>
          <a:srcRect t="10000" b="12857"/>
          <a:stretch/>
        </p:blipFill>
        <p:spPr>
          <a:xfrm>
            <a:off x="936106" y="5151738"/>
            <a:ext cx="785647" cy="652691"/>
          </a:xfrm>
          <a:prstGeom prst="rect">
            <a:avLst/>
          </a:prstGeom>
        </p:spPr>
      </p:pic>
      <p:pic>
        <p:nvPicPr>
          <p:cNvPr id="16" name="Picture 15">
            <a:extLst>
              <a:ext uri="{FF2B5EF4-FFF2-40B4-BE49-F238E27FC236}">
                <a16:creationId xmlns:a16="http://schemas.microsoft.com/office/drawing/2014/main" id="{C99DA01C-D986-47D7-8D25-080762AE50CE}"/>
              </a:ext>
            </a:extLst>
          </p:cNvPr>
          <p:cNvPicPr>
            <a:picLocks noChangeAspect="1"/>
          </p:cNvPicPr>
          <p:nvPr/>
        </p:nvPicPr>
        <p:blipFill>
          <a:blip r:embed="rId8"/>
          <a:stretch>
            <a:fillRect/>
          </a:stretch>
        </p:blipFill>
        <p:spPr>
          <a:xfrm>
            <a:off x="931159" y="5910483"/>
            <a:ext cx="795540" cy="795540"/>
          </a:xfrm>
          <a:prstGeom prst="rect">
            <a:avLst/>
          </a:prstGeom>
        </p:spPr>
      </p:pic>
      <p:sp>
        <p:nvSpPr>
          <p:cNvPr id="18" name="Title 17">
            <a:extLst>
              <a:ext uri="{FF2B5EF4-FFF2-40B4-BE49-F238E27FC236}">
                <a16:creationId xmlns:a16="http://schemas.microsoft.com/office/drawing/2014/main" id="{8CA7A285-70E3-9579-2B57-A57CBAF754B2}"/>
              </a:ext>
            </a:extLst>
          </p:cNvPr>
          <p:cNvSpPr>
            <a:spLocks noGrp="1"/>
          </p:cNvSpPr>
          <p:nvPr>
            <p:ph type="title"/>
          </p:nvPr>
        </p:nvSpPr>
        <p:spPr/>
        <p:txBody>
          <a:bodyPr/>
          <a:lstStyle/>
          <a:p>
            <a:pPr algn="ctr"/>
            <a:r>
              <a:rPr lang="en-SG" dirty="0"/>
              <a:t>Domicile Diversification</a:t>
            </a:r>
          </a:p>
        </p:txBody>
      </p:sp>
    </p:spTree>
  </p:cSld>
  <p:clrMapOvr>
    <a:masterClrMapping/>
  </p:clrMapOvr>
</p:sld>
</file>

<file path=ppt/theme/theme1.xml><?xml version="1.0" encoding="utf-8"?>
<a:theme xmlns:a="http://schemas.openxmlformats.org/drawingml/2006/main" name="HP template">
  <a:themeElements>
    <a:clrScheme name="H&amp;P">
      <a:dk1>
        <a:srgbClr val="646367"/>
      </a:dk1>
      <a:lt1>
        <a:sysClr val="window" lastClr="FFFFFF"/>
      </a:lt1>
      <a:dk2>
        <a:srgbClr val="646466"/>
      </a:dk2>
      <a:lt2>
        <a:srgbClr val="F2F2F2"/>
      </a:lt2>
      <a:accent1>
        <a:srgbClr val="415364"/>
      </a:accent1>
      <a:accent2>
        <a:srgbClr val="4B4B4D"/>
      </a:accent2>
      <a:accent3>
        <a:srgbClr val="C6C7C8"/>
      </a:accent3>
      <a:accent4>
        <a:srgbClr val="707173"/>
      </a:accent4>
      <a:accent5>
        <a:srgbClr val="C1C5C8"/>
      </a:accent5>
      <a:accent6>
        <a:srgbClr val="76777A"/>
      </a:accent6>
      <a:hlink>
        <a:srgbClr val="344150"/>
      </a:hlink>
      <a:folHlink>
        <a:srgbClr val="344150"/>
      </a:folHlink>
    </a:clrScheme>
    <a:fontScheme name="H&amp;P 2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HP template">
  <a:themeElements>
    <a:clrScheme name="H&amp;P">
      <a:dk1>
        <a:srgbClr val="646367"/>
      </a:dk1>
      <a:lt1>
        <a:sysClr val="window" lastClr="FFFFFF"/>
      </a:lt1>
      <a:dk2>
        <a:srgbClr val="646466"/>
      </a:dk2>
      <a:lt2>
        <a:srgbClr val="F2F2F2"/>
      </a:lt2>
      <a:accent1>
        <a:srgbClr val="415364"/>
      </a:accent1>
      <a:accent2>
        <a:srgbClr val="4B4B4D"/>
      </a:accent2>
      <a:accent3>
        <a:srgbClr val="C6C7C8"/>
      </a:accent3>
      <a:accent4>
        <a:srgbClr val="707173"/>
      </a:accent4>
      <a:accent5>
        <a:srgbClr val="C1C5C8"/>
      </a:accent5>
      <a:accent6>
        <a:srgbClr val="76777A"/>
      </a:accent6>
      <a:hlink>
        <a:srgbClr val="344150"/>
      </a:hlink>
      <a:folHlink>
        <a:srgbClr val="344150"/>
      </a:folHlink>
    </a:clrScheme>
    <a:fontScheme name="H&amp;P 2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fcb4eaf6-a311-4992-a062-3390450099f3">QQRUWV4HZ5A3-8161518-7854</_dlc_DocId>
    <_dlc_DocIdUrl xmlns="fcb4eaf6-a311-4992-a062-3390450099f3">
      <Url>https://intranet.henleyglobal.net/IDocuments/_layouts/15/DocIdRedir.aspx?ID=QQRUWV4HZ5A3-8161518-7854</Url>
      <Description>QQRUWV4HZ5A3-8161518-7854</Description>
    </_dlc_DocIdUrl>
    <Order0 xmlns="f783e474-ef96-4fbc-9f84-a1860d7da5c5" xsi:nil="true"/>
  </documentManagement>
</p:properties>
</file>

<file path=customXml/item3.xml><?xml version="1.0" encoding="utf-8"?>
<?mso-contentType ?>
<p:Policy xmlns:p="office.server.policy" id="" local="true">
  <p:Name>Document</p:Name>
  <p:Description/>
  <p:Statement/>
  <p:PolicyItems>
    <p:PolicyItem featureId="Microsoft.Office.RecordsManagement.PolicyFeatures.PolicyAudit" staticId="0x010100A577411FECCC85418888D6314F7E3796|8138272" UniqueId="bcaafde2-e04a-4cdf-9fc5-8d40194f31d5">
      <p:Name>Auditing</p:Name>
      <p:Description>Audits user actions on documents and list items to the Audit Log.</p:Description>
      <p:CustomData>
        <Audit>
          <Update/>
          <View/>
          <CheckInOut/>
          <MoveCopy/>
          <DeleteRestore/>
        </Audit>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Document" ma:contentTypeID="0x010100A577411FECCC85418888D6314F7E3796" ma:contentTypeVersion="10" ma:contentTypeDescription="Create a new document." ma:contentTypeScope="" ma:versionID="b66b64a939bd03a894f5b6bf3e10dc3d">
  <xsd:schema xmlns:xsd="http://www.w3.org/2001/XMLSchema" xmlns:xs="http://www.w3.org/2001/XMLSchema" xmlns:p="http://schemas.microsoft.com/office/2006/metadata/properties" xmlns:ns1="http://schemas.microsoft.com/sharepoint/v3" xmlns:ns2="fcb4eaf6-a311-4992-a062-3390450099f3" xmlns:ns3="be39dd4d-bdee-4245-8d04-cb7e04b4f9fd" xmlns:ns4="f783e474-ef96-4fbc-9f84-a1860d7da5c5" targetNamespace="http://schemas.microsoft.com/office/2006/metadata/properties" ma:root="true" ma:fieldsID="9e38eda167524ccef7d08394a70f3d96" ns1:_="" ns2:_="" ns3:_="" ns4:_="">
    <xsd:import namespace="http://schemas.microsoft.com/sharepoint/v3"/>
    <xsd:import namespace="fcb4eaf6-a311-4992-a062-3390450099f3"/>
    <xsd:import namespace="be39dd4d-bdee-4245-8d04-cb7e04b4f9fd"/>
    <xsd:import namespace="f783e474-ef96-4fbc-9f84-a1860d7da5c5"/>
    <xsd:element name="properties">
      <xsd:complexType>
        <xsd:sequence>
          <xsd:element name="documentManagement">
            <xsd:complexType>
              <xsd:all>
                <xsd:element ref="ns2:_dlc_DocId" minOccurs="0"/>
                <xsd:element ref="ns2:_dlc_DocIdUrl" minOccurs="0"/>
                <xsd:element ref="ns2:_dlc_DocIdPersistId" minOccurs="0"/>
                <xsd:element ref="ns1:_dlc_Exempt" minOccurs="0"/>
                <xsd:element ref="ns3:SharedWithUsers" minOccurs="0"/>
                <xsd:element ref="ns4: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b4eaf6-a311-4992-a062-3390450099f3"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39dd4d-bdee-4245-8d04-cb7e04b4f9fd"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83e474-ef96-4fbc-9f84-a1860d7da5c5" elementFormDefault="qualified">
    <xsd:import namespace="http://schemas.microsoft.com/office/2006/documentManagement/types"/>
    <xsd:import namespace="http://schemas.microsoft.com/office/infopath/2007/PartnerControls"/>
    <xsd:element name="Order0" ma:index="13"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6BDBCC3-F174-4AD4-9C71-85561690ABE0}">
  <ds:schemaRefs>
    <ds:schemaRef ds:uri="http://schemas.microsoft.com/sharepoint/v3/contenttype/forms"/>
  </ds:schemaRefs>
</ds:datastoreItem>
</file>

<file path=customXml/itemProps2.xml><?xml version="1.0" encoding="utf-8"?>
<ds:datastoreItem xmlns:ds="http://schemas.openxmlformats.org/officeDocument/2006/customXml" ds:itemID="{8EB9CF23-E050-4E9C-B2E4-0784522A0AC7}">
  <ds:schemaRefs>
    <ds:schemaRef ds:uri="http://purl.org/dc/dcmitype/"/>
    <ds:schemaRef ds:uri="f783e474-ef96-4fbc-9f84-a1860d7da5c5"/>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schemas.microsoft.com/office/2006/documentManagement/types"/>
    <ds:schemaRef ds:uri="be39dd4d-bdee-4245-8d04-cb7e04b4f9fd"/>
    <ds:schemaRef ds:uri="http://schemas.openxmlformats.org/package/2006/metadata/core-properties"/>
    <ds:schemaRef ds:uri="fcb4eaf6-a311-4992-a062-3390450099f3"/>
    <ds:schemaRef ds:uri="http://www.w3.org/XML/1998/namespace"/>
  </ds:schemaRefs>
</ds:datastoreItem>
</file>

<file path=customXml/itemProps3.xml><?xml version="1.0" encoding="utf-8"?>
<ds:datastoreItem xmlns:ds="http://schemas.openxmlformats.org/officeDocument/2006/customXml" ds:itemID="{0D5E6788-EF0F-4FA3-9903-35BA878879F7}">
  <ds:schemaRefs>
    <ds:schemaRef ds:uri="office.server.policy"/>
  </ds:schemaRefs>
</ds:datastoreItem>
</file>

<file path=customXml/itemProps4.xml><?xml version="1.0" encoding="utf-8"?>
<ds:datastoreItem xmlns:ds="http://schemas.openxmlformats.org/officeDocument/2006/customXml" ds:itemID="{A4F9A2E4-4FC4-48CE-8429-36D41547D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b4eaf6-a311-4992-a062-3390450099f3"/>
    <ds:schemaRef ds:uri="be39dd4d-bdee-4245-8d04-cb7e04b4f9fd"/>
    <ds:schemaRef ds:uri="f783e474-ef96-4fbc-9f84-a1860d7da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0ED4ADC-02A6-458D-9282-D7638FD72F1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54006</TotalTime>
  <Words>2482</Words>
  <Application>Microsoft Office PowerPoint</Application>
  <PresentationFormat>Custom</PresentationFormat>
  <Paragraphs>443</Paragraphs>
  <Slides>22</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Aptos</vt:lpstr>
      <vt:lpstr>Arial</vt:lpstr>
      <vt:lpstr>Calibri</vt:lpstr>
      <vt:lpstr>ClassGarmnd BT</vt:lpstr>
      <vt:lpstr>Symbol</vt:lpstr>
      <vt:lpstr>Times New Roman</vt:lpstr>
      <vt:lpstr>HP template</vt:lpstr>
      <vt:lpstr>1_HP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Domicile Diversification</vt:lpstr>
      <vt:lpstr>PowerPoint Presentation</vt:lpstr>
      <vt:lpstr>PowerPoint Presentation</vt:lpstr>
      <vt:lpstr>PowerPoint Presentation</vt:lpstr>
      <vt:lpstr>PowerPoint Presentation</vt:lpstr>
      <vt:lpstr>PowerPoint Presentation</vt:lpstr>
      <vt:lpstr>PowerPoint Presentation</vt:lpstr>
      <vt:lpstr>The Impact of Covid-19 on Global Mobility</vt:lpstr>
      <vt:lpstr>PowerPoint Presentation</vt:lpstr>
      <vt:lpstr>European Citizenship Programs</vt:lpstr>
      <vt:lpstr>European Residence Programs</vt:lpstr>
      <vt:lpstr>Caribbean Citizenship Programs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Marius Wium</dc:creator>
  <cp:keywords/>
  <dc:description/>
  <cp:lastModifiedBy>Isabel Quintero</cp:lastModifiedBy>
  <cp:revision>1245</cp:revision>
  <cp:lastPrinted>2023-08-14T03:49:05Z</cp:lastPrinted>
  <dcterms:created xsi:type="dcterms:W3CDTF">2015-11-23T15:10:50Z</dcterms:created>
  <dcterms:modified xsi:type="dcterms:W3CDTF">2025-04-30T15:31:31Z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lpwstr>2015/11/23</vt:lpwstr>
  </property>
  <property fmtid="{D5CDD505-2E9C-101B-9397-08002B2CF9AE}" pid="3" name="Creator">
    <vt:lpwstr>Adobe InDesign CC 2015 (Macintosh)</vt:lpwstr>
  </property>
  <property fmtid="{D5CDD505-2E9C-101B-9397-08002B2CF9AE}" pid="4" name="LastSaved">
    <vt:lpwstr>2015/11/23</vt:lpwstr>
  </property>
  <property fmtid="{D5CDD505-2E9C-101B-9397-08002B2CF9AE}" pid="5" name="ContentTypeId">
    <vt:lpwstr>0x010100A577411FECCC85418888D6314F7E3796</vt:lpwstr>
  </property>
  <property fmtid="{D5CDD505-2E9C-101B-9397-08002B2CF9AE}" pid="6" name="_dlc_DocIdItemGuid">
    <vt:lpwstr>3e6a7102-3f54-4328-99ce-4e92b2067e3e</vt:lpwstr>
  </property>
</Properties>
</file>